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305" r:id="rId5"/>
    <p:sldId id="336" r:id="rId6"/>
    <p:sldId id="307" r:id="rId7"/>
    <p:sldId id="337" r:id="rId8"/>
    <p:sldId id="338" r:id="rId9"/>
    <p:sldId id="32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1C68"/>
    <a:srgbClr val="C64B06"/>
    <a:srgbClr val="960666"/>
    <a:srgbClr val="FFA400"/>
    <a:srgbClr val="EC0AA1"/>
    <a:srgbClr val="06D463"/>
    <a:srgbClr val="049947"/>
    <a:srgbClr val="008155"/>
    <a:srgbClr val="1C4E69"/>
    <a:srgbClr val="EF5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5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24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B4256-B8AE-429E-A032-3D7591C43BA8}" type="datetimeFigureOut">
              <a:rPr lang="en-US" smtClean="0"/>
              <a:t>12/1/25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42AA8-143F-4D05-BB9D-B549B15DD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966DBDB-23D7-8B12-9FA7-F8D09257F9A9}"/>
              </a:ext>
            </a:extLst>
          </p:cNvPr>
          <p:cNvSpPr/>
          <p:nvPr userDrawn="1"/>
        </p:nvSpPr>
        <p:spPr>
          <a:xfrm>
            <a:off x="0" y="3215092"/>
            <a:ext cx="12192000" cy="2833168"/>
          </a:xfrm>
          <a:prstGeom prst="rect">
            <a:avLst/>
          </a:prstGeom>
          <a:solidFill>
            <a:srgbClr val="007F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EB3E86-32F3-8533-E527-DA2942FBC2A2}"/>
              </a:ext>
            </a:extLst>
          </p:cNvPr>
          <p:cNvSpPr/>
          <p:nvPr userDrawn="1"/>
        </p:nvSpPr>
        <p:spPr>
          <a:xfrm>
            <a:off x="7094862" y="3448279"/>
            <a:ext cx="4935554" cy="4935554"/>
          </a:xfrm>
          <a:prstGeom prst="ellipse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DAEDF-B90B-CC94-426B-A5C627A5B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802" y="1487278"/>
            <a:ext cx="9144000" cy="1567113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rgbClr val="1C4E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59A56-4F0A-2EDE-1CC9-231CF778B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803" y="3239249"/>
            <a:ext cx="7498814" cy="109758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E8DB257-AF15-949C-601D-75B97478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60" y="309966"/>
            <a:ext cx="1656615" cy="720322"/>
          </a:xfrm>
          <a:prstGeom prst="rect">
            <a:avLst/>
          </a:prstGeom>
        </p:spPr>
      </p:pic>
      <p:pic>
        <p:nvPicPr>
          <p:cNvPr id="10" name="Picture 9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EBF25985-447C-F57F-036C-4E6A8E0C2D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368" y="481649"/>
            <a:ext cx="1758037" cy="376956"/>
          </a:xfrm>
          <a:prstGeom prst="rect">
            <a:avLst/>
          </a:prstGeom>
        </p:spPr>
      </p:pic>
      <p:pic>
        <p:nvPicPr>
          <p:cNvPr id="12" name="Picture 11" descr="Logo, calendar&#10;&#10;Description automatically generated">
            <a:extLst>
              <a:ext uri="{FF2B5EF4-FFF2-40B4-BE49-F238E27FC236}">
                <a16:creationId xmlns:a16="http://schemas.microsoft.com/office/drawing/2014/main" id="{41E14994-4F2F-EBCB-4EEA-CFAB448D79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299" y="309967"/>
            <a:ext cx="831784" cy="8319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A1DD7A-ACE8-D945-FE77-55EAC8611AD9}"/>
              </a:ext>
            </a:extLst>
          </p:cNvPr>
          <p:cNvCxnSpPr/>
          <p:nvPr userDrawn="1"/>
        </p:nvCxnSpPr>
        <p:spPr>
          <a:xfrm>
            <a:off x="8945696" y="309966"/>
            <a:ext cx="0" cy="7203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5DA956-EBA2-A602-C8E4-DA0301F32AC3}"/>
              </a:ext>
            </a:extLst>
          </p:cNvPr>
          <p:cNvCxnSpPr/>
          <p:nvPr userDrawn="1"/>
        </p:nvCxnSpPr>
        <p:spPr>
          <a:xfrm>
            <a:off x="10867185" y="309966"/>
            <a:ext cx="0" cy="7203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ubtitle 2">
            <a:extLst>
              <a:ext uri="{FF2B5EF4-FFF2-40B4-BE49-F238E27FC236}">
                <a16:creationId xmlns:a16="http://schemas.microsoft.com/office/drawing/2014/main" id="{7671F1BC-881A-463D-8878-8C089FEE8231}"/>
              </a:ext>
            </a:extLst>
          </p:cNvPr>
          <p:cNvSpPr txBox="1">
            <a:spLocks/>
          </p:cNvSpPr>
          <p:nvPr userDrawn="1"/>
        </p:nvSpPr>
        <p:spPr>
          <a:xfrm>
            <a:off x="737716" y="1125832"/>
            <a:ext cx="6191894" cy="262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FB0"/>
                </a:solidFill>
              </a:rPr>
              <a:t>HOUSING FOR A HEALTHY SANTA CRUZ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37440A-C4B0-A37C-E504-B87A9428A919}"/>
              </a:ext>
            </a:extLst>
          </p:cNvPr>
          <p:cNvSpPr/>
          <p:nvPr userDrawn="1"/>
        </p:nvSpPr>
        <p:spPr>
          <a:xfrm>
            <a:off x="0" y="6048260"/>
            <a:ext cx="12192000" cy="809740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864B30-14AA-0B45-25EE-662F0F790D07}"/>
              </a:ext>
            </a:extLst>
          </p:cNvPr>
          <p:cNvGrpSpPr/>
          <p:nvPr userDrawn="1"/>
        </p:nvGrpSpPr>
        <p:grpSpPr>
          <a:xfrm>
            <a:off x="7446440" y="4950673"/>
            <a:ext cx="1290007" cy="1097586"/>
            <a:chOff x="7911150" y="4950675"/>
            <a:chExt cx="1290007" cy="109758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BE4C22B-9362-B17A-4066-D8C9659EC99F}"/>
                </a:ext>
              </a:extLst>
            </p:cNvPr>
            <p:cNvSpPr/>
            <p:nvPr userDrawn="1"/>
          </p:nvSpPr>
          <p:spPr>
            <a:xfrm>
              <a:off x="8556154" y="5405601"/>
              <a:ext cx="645003" cy="642660"/>
            </a:xfrm>
            <a:prstGeom prst="rect">
              <a:avLst/>
            </a:prstGeom>
            <a:solidFill>
              <a:srgbClr val="00815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BC56C3-CD43-7AC3-3CDA-174A40278B3E}"/>
                </a:ext>
              </a:extLst>
            </p:cNvPr>
            <p:cNvSpPr/>
            <p:nvPr userDrawn="1"/>
          </p:nvSpPr>
          <p:spPr>
            <a:xfrm>
              <a:off x="7911151" y="5405601"/>
              <a:ext cx="645003" cy="642660"/>
            </a:xfrm>
            <a:prstGeom prst="rect">
              <a:avLst/>
            </a:prstGeom>
            <a:solidFill>
              <a:srgbClr val="1DBE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44946215-88B7-4054-594B-5FB2EE7988A5}"/>
                </a:ext>
              </a:extLst>
            </p:cNvPr>
            <p:cNvSpPr/>
            <p:nvPr userDrawn="1"/>
          </p:nvSpPr>
          <p:spPr>
            <a:xfrm>
              <a:off x="7911150" y="4950675"/>
              <a:ext cx="645003" cy="454926"/>
            </a:xfrm>
            <a:prstGeom prst="triangle">
              <a:avLst/>
            </a:prstGeom>
            <a:solidFill>
              <a:srgbClr val="1DBE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3DA4F54B-BD11-A9F1-42B9-E9DA133A3AA7}"/>
                </a:ext>
              </a:extLst>
            </p:cNvPr>
            <p:cNvSpPr/>
            <p:nvPr userDrawn="1"/>
          </p:nvSpPr>
          <p:spPr>
            <a:xfrm flipH="1">
              <a:off x="8233651" y="4950675"/>
              <a:ext cx="967505" cy="454926"/>
            </a:xfrm>
            <a:prstGeom prst="parallelogram">
              <a:avLst>
                <a:gd name="adj" fmla="val 7044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157C823-8D46-132E-9491-18C6CDB1BF56}"/>
              </a:ext>
            </a:extLst>
          </p:cNvPr>
          <p:cNvSpPr/>
          <p:nvPr userDrawn="1"/>
        </p:nvSpPr>
        <p:spPr>
          <a:xfrm>
            <a:off x="9672372" y="5405600"/>
            <a:ext cx="645003" cy="642660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ABF2BFF-69BD-899E-54CD-EFD2849D70A9}"/>
              </a:ext>
            </a:extLst>
          </p:cNvPr>
          <p:cNvSpPr/>
          <p:nvPr userDrawn="1"/>
        </p:nvSpPr>
        <p:spPr>
          <a:xfrm>
            <a:off x="9027369" y="5405600"/>
            <a:ext cx="645003" cy="642660"/>
          </a:xfrm>
          <a:prstGeom prst="rect">
            <a:avLst/>
          </a:prstGeom>
          <a:solidFill>
            <a:srgbClr val="C74D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60A72A25-4EC1-5DED-A34A-3FF6CFF3D4D1}"/>
              </a:ext>
            </a:extLst>
          </p:cNvPr>
          <p:cNvSpPr/>
          <p:nvPr userDrawn="1"/>
        </p:nvSpPr>
        <p:spPr>
          <a:xfrm>
            <a:off x="9027368" y="4950674"/>
            <a:ext cx="645003" cy="454926"/>
          </a:xfrm>
          <a:prstGeom prst="triangle">
            <a:avLst/>
          </a:prstGeom>
          <a:solidFill>
            <a:srgbClr val="C74D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A9D42EC1-AD2A-D419-C87B-2C13293C98FF}"/>
              </a:ext>
            </a:extLst>
          </p:cNvPr>
          <p:cNvSpPr/>
          <p:nvPr userDrawn="1"/>
        </p:nvSpPr>
        <p:spPr>
          <a:xfrm flipH="1">
            <a:off x="9349869" y="4950674"/>
            <a:ext cx="967505" cy="454926"/>
          </a:xfrm>
          <a:prstGeom prst="parallelogram">
            <a:avLst>
              <a:gd name="adj" fmla="val 7097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19ADB2-B0CD-4ED0-9070-83906D92CDD9}"/>
              </a:ext>
            </a:extLst>
          </p:cNvPr>
          <p:cNvSpPr/>
          <p:nvPr userDrawn="1"/>
        </p:nvSpPr>
        <p:spPr>
          <a:xfrm>
            <a:off x="11189685" y="5405600"/>
            <a:ext cx="645003" cy="642660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83DAEB-7E51-2CB9-C740-DBBA38F32C6A}"/>
              </a:ext>
            </a:extLst>
          </p:cNvPr>
          <p:cNvSpPr/>
          <p:nvPr userDrawn="1"/>
        </p:nvSpPr>
        <p:spPr>
          <a:xfrm>
            <a:off x="10544682" y="5405600"/>
            <a:ext cx="645003" cy="642660"/>
          </a:xfrm>
          <a:prstGeom prst="rect">
            <a:avLst/>
          </a:prstGeom>
          <a:solidFill>
            <a:srgbClr val="960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85978866-043F-D379-8E67-0EBA46D4341C}"/>
              </a:ext>
            </a:extLst>
          </p:cNvPr>
          <p:cNvSpPr/>
          <p:nvPr userDrawn="1"/>
        </p:nvSpPr>
        <p:spPr>
          <a:xfrm>
            <a:off x="10544681" y="4950674"/>
            <a:ext cx="645003" cy="454926"/>
          </a:xfrm>
          <a:prstGeom prst="triangle">
            <a:avLst/>
          </a:prstGeom>
          <a:solidFill>
            <a:srgbClr val="960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5034D606-95B2-1D55-222E-9A8830C52AD0}"/>
              </a:ext>
            </a:extLst>
          </p:cNvPr>
          <p:cNvSpPr/>
          <p:nvPr userDrawn="1"/>
        </p:nvSpPr>
        <p:spPr>
          <a:xfrm flipH="1">
            <a:off x="10867182" y="4950674"/>
            <a:ext cx="967505" cy="454926"/>
          </a:xfrm>
          <a:prstGeom prst="parallelogram">
            <a:avLst>
              <a:gd name="adj" fmla="val 7044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5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B9F69A1-0FA4-DC0D-C4F0-0CDD7C30AA5D}"/>
              </a:ext>
            </a:extLst>
          </p:cNvPr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A9598709-5D02-DA75-4196-B7754188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BFE7B58-33AD-FEAD-7071-EE3661BE9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079"/>
          </a:xfrm>
        </p:spPr>
        <p:txBody>
          <a:bodyPr/>
          <a:lstStyle>
            <a:lvl1pPr marL="0" indent="0">
              <a:buNone/>
              <a:defRPr>
                <a:solidFill>
                  <a:srgbClr val="55B3D8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07230DD-D040-73F0-D153-E00A8B151F2B}"/>
              </a:ext>
            </a:extLst>
          </p:cNvPr>
          <p:cNvGrpSpPr/>
          <p:nvPr userDrawn="1"/>
        </p:nvGrpSpPr>
        <p:grpSpPr>
          <a:xfrm>
            <a:off x="-3030" y="1565325"/>
            <a:ext cx="12191880" cy="197708"/>
            <a:chOff x="-3030" y="5861271"/>
            <a:chExt cx="12191880" cy="19770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0D31178-B73B-2564-1044-0F3625BC9D3F}"/>
                </a:ext>
              </a:extLst>
            </p:cNvPr>
            <p:cNvSpPr/>
            <p:nvPr userDrawn="1"/>
          </p:nvSpPr>
          <p:spPr>
            <a:xfrm rot="5400000">
              <a:off x="6747560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9A6D94-7636-5DF5-0F65-1729DE99D6D5}"/>
                </a:ext>
              </a:extLst>
            </p:cNvPr>
            <p:cNvSpPr/>
            <p:nvPr userDrawn="1"/>
          </p:nvSpPr>
          <p:spPr>
            <a:xfrm rot="5400000">
              <a:off x="649639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B5894E-53AB-E40B-AD01-BF69ED95C07F}"/>
                </a:ext>
              </a:extLst>
            </p:cNvPr>
            <p:cNvSpPr/>
            <p:nvPr userDrawn="1"/>
          </p:nvSpPr>
          <p:spPr>
            <a:xfrm rot="5400000">
              <a:off x="6245228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97D4C-EE2E-AFE7-7575-78801F9C079A}"/>
                </a:ext>
              </a:extLst>
            </p:cNvPr>
            <p:cNvSpPr/>
            <p:nvPr userDrawn="1"/>
          </p:nvSpPr>
          <p:spPr>
            <a:xfrm rot="5400000">
              <a:off x="5994062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AC824B-032E-096E-03AD-8382C11B0B51}"/>
                </a:ext>
              </a:extLst>
            </p:cNvPr>
            <p:cNvSpPr/>
            <p:nvPr userDrawn="1"/>
          </p:nvSpPr>
          <p:spPr>
            <a:xfrm rot="5400000">
              <a:off x="5742896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D70F746-540C-AC59-2BD2-ADCE7839B3EA}"/>
                </a:ext>
              </a:extLst>
            </p:cNvPr>
            <p:cNvSpPr/>
            <p:nvPr userDrawn="1"/>
          </p:nvSpPr>
          <p:spPr>
            <a:xfrm rot="5400000">
              <a:off x="5491730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F4034E-D237-3B11-9FF5-E15C7933C155}"/>
                </a:ext>
              </a:extLst>
            </p:cNvPr>
            <p:cNvSpPr/>
            <p:nvPr userDrawn="1"/>
          </p:nvSpPr>
          <p:spPr>
            <a:xfrm rot="5400000">
              <a:off x="524056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2A00B5-AB00-F970-9EC9-35FEA36687E2}"/>
                </a:ext>
              </a:extLst>
            </p:cNvPr>
            <p:cNvSpPr/>
            <p:nvPr userDrawn="1"/>
          </p:nvSpPr>
          <p:spPr>
            <a:xfrm rot="5400000">
              <a:off x="4989398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588B5D-A78D-E5BC-B041-478DD0D889F2}"/>
                </a:ext>
              </a:extLst>
            </p:cNvPr>
            <p:cNvSpPr/>
            <p:nvPr userDrawn="1"/>
          </p:nvSpPr>
          <p:spPr>
            <a:xfrm rot="5400000">
              <a:off x="4738232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55EE682-4CA1-4609-5DB6-86E8CC0DC3C9}"/>
                </a:ext>
              </a:extLst>
            </p:cNvPr>
            <p:cNvSpPr/>
            <p:nvPr userDrawn="1"/>
          </p:nvSpPr>
          <p:spPr>
            <a:xfrm rot="5400000">
              <a:off x="4487066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A52C53-D723-7022-02C1-22B7DBC33F6F}"/>
                </a:ext>
              </a:extLst>
            </p:cNvPr>
            <p:cNvSpPr/>
            <p:nvPr userDrawn="1"/>
          </p:nvSpPr>
          <p:spPr>
            <a:xfrm rot="5400000">
              <a:off x="4235900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03D364-E516-EA0C-9E6F-6EF5992BF69C}"/>
                </a:ext>
              </a:extLst>
            </p:cNvPr>
            <p:cNvSpPr/>
            <p:nvPr userDrawn="1"/>
          </p:nvSpPr>
          <p:spPr>
            <a:xfrm rot="5400000">
              <a:off x="398473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BC4A36-0E7C-0042-2DCA-C2662C732F5A}"/>
                </a:ext>
              </a:extLst>
            </p:cNvPr>
            <p:cNvSpPr/>
            <p:nvPr userDrawn="1"/>
          </p:nvSpPr>
          <p:spPr>
            <a:xfrm rot="5400000">
              <a:off x="272890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26E789-B2E3-E131-97D6-82BF0106190C}"/>
                </a:ext>
              </a:extLst>
            </p:cNvPr>
            <p:cNvSpPr/>
            <p:nvPr userDrawn="1"/>
          </p:nvSpPr>
          <p:spPr>
            <a:xfrm rot="5400000">
              <a:off x="3733568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99CDE7-38D7-A017-2C0B-F3782D582A24}"/>
                </a:ext>
              </a:extLst>
            </p:cNvPr>
            <p:cNvSpPr/>
            <p:nvPr userDrawn="1"/>
          </p:nvSpPr>
          <p:spPr>
            <a:xfrm rot="5400000">
              <a:off x="3482402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E0D233-1074-AB7E-E88B-EC6A5568ECA1}"/>
                </a:ext>
              </a:extLst>
            </p:cNvPr>
            <p:cNvSpPr/>
            <p:nvPr userDrawn="1"/>
          </p:nvSpPr>
          <p:spPr>
            <a:xfrm rot="5400000">
              <a:off x="2980070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69DEC4-DC87-F5B4-FF12-3A64DF130555}"/>
                </a:ext>
              </a:extLst>
            </p:cNvPr>
            <p:cNvSpPr/>
            <p:nvPr userDrawn="1"/>
          </p:nvSpPr>
          <p:spPr>
            <a:xfrm rot="5400000">
              <a:off x="2477738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927F677-06A4-8CCB-9380-6CA734EB4E58}"/>
                </a:ext>
              </a:extLst>
            </p:cNvPr>
            <p:cNvSpPr/>
            <p:nvPr userDrawn="1"/>
          </p:nvSpPr>
          <p:spPr>
            <a:xfrm rot="5400000">
              <a:off x="2226572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0F8772D-F7DC-0071-52DA-531AD2F0E23D}"/>
                </a:ext>
              </a:extLst>
            </p:cNvPr>
            <p:cNvSpPr/>
            <p:nvPr userDrawn="1"/>
          </p:nvSpPr>
          <p:spPr>
            <a:xfrm rot="5400000">
              <a:off x="1975406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DFFD63-5880-4C96-C0B5-CA441AF18C73}"/>
                </a:ext>
              </a:extLst>
            </p:cNvPr>
            <p:cNvSpPr/>
            <p:nvPr userDrawn="1"/>
          </p:nvSpPr>
          <p:spPr>
            <a:xfrm rot="5400000">
              <a:off x="1724240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0AACA13-81CA-C1E3-5206-C6D2C5D67D74}"/>
                </a:ext>
              </a:extLst>
            </p:cNvPr>
            <p:cNvSpPr/>
            <p:nvPr userDrawn="1"/>
          </p:nvSpPr>
          <p:spPr>
            <a:xfrm rot="5400000">
              <a:off x="147307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1776A7E-04B0-E270-6F27-15F88BED3AFB}"/>
                </a:ext>
              </a:extLst>
            </p:cNvPr>
            <p:cNvSpPr/>
            <p:nvPr userDrawn="1"/>
          </p:nvSpPr>
          <p:spPr>
            <a:xfrm rot="5400000">
              <a:off x="1221908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544DD81-0A1F-4A8A-EB41-943F4B80B6D3}"/>
                </a:ext>
              </a:extLst>
            </p:cNvPr>
            <p:cNvSpPr/>
            <p:nvPr userDrawn="1"/>
          </p:nvSpPr>
          <p:spPr>
            <a:xfrm rot="5400000">
              <a:off x="970742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80E6A2E-7515-65D5-3260-DE640C551A09}"/>
                </a:ext>
              </a:extLst>
            </p:cNvPr>
            <p:cNvSpPr/>
            <p:nvPr userDrawn="1"/>
          </p:nvSpPr>
          <p:spPr>
            <a:xfrm rot="5400000">
              <a:off x="719576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FCC83E-99E9-224A-6186-C049AC84CBDC}"/>
                </a:ext>
              </a:extLst>
            </p:cNvPr>
            <p:cNvSpPr/>
            <p:nvPr userDrawn="1"/>
          </p:nvSpPr>
          <p:spPr>
            <a:xfrm rot="5400000">
              <a:off x="468410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1CAACD1-181C-2CA6-3FDB-684CD41E7A0D}"/>
                </a:ext>
              </a:extLst>
            </p:cNvPr>
            <p:cNvSpPr/>
            <p:nvPr userDrawn="1"/>
          </p:nvSpPr>
          <p:spPr>
            <a:xfrm rot="5400000">
              <a:off x="21724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7F7182E-B49D-0B5E-9170-B9D8E8A777F8}"/>
                </a:ext>
              </a:extLst>
            </p:cNvPr>
            <p:cNvSpPr/>
            <p:nvPr userDrawn="1"/>
          </p:nvSpPr>
          <p:spPr>
            <a:xfrm rot="5400000">
              <a:off x="-33922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6034B20-FDB7-B624-5206-70D62DE4E5A1}"/>
                </a:ext>
              </a:extLst>
            </p:cNvPr>
            <p:cNvSpPr/>
            <p:nvPr userDrawn="1"/>
          </p:nvSpPr>
          <p:spPr>
            <a:xfrm rot="5400000">
              <a:off x="3231236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B1D0176-4CAD-AA2C-B5BE-CFAD4E1D4563}"/>
                </a:ext>
              </a:extLst>
            </p:cNvPr>
            <p:cNvSpPr/>
            <p:nvPr userDrawn="1"/>
          </p:nvSpPr>
          <p:spPr>
            <a:xfrm rot="5400000">
              <a:off x="1202203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FB754A7-D6CC-4594-649C-CF8072B9E1A8}"/>
                </a:ext>
              </a:extLst>
            </p:cNvPr>
            <p:cNvSpPr/>
            <p:nvPr userDrawn="1"/>
          </p:nvSpPr>
          <p:spPr>
            <a:xfrm rot="5400000">
              <a:off x="11770880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39BEAA1-D0E9-437E-A02C-86D27A56E82F}"/>
                </a:ext>
              </a:extLst>
            </p:cNvPr>
            <p:cNvSpPr/>
            <p:nvPr userDrawn="1"/>
          </p:nvSpPr>
          <p:spPr>
            <a:xfrm rot="5400000">
              <a:off x="1151971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7F334FF-D90C-1BF3-41BF-8B62255270FF}"/>
                </a:ext>
              </a:extLst>
            </p:cNvPr>
            <p:cNvSpPr/>
            <p:nvPr userDrawn="1"/>
          </p:nvSpPr>
          <p:spPr>
            <a:xfrm rot="5400000">
              <a:off x="11268548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C696FE2-BF07-730C-E86D-D77024566E91}"/>
                </a:ext>
              </a:extLst>
            </p:cNvPr>
            <p:cNvSpPr/>
            <p:nvPr userDrawn="1"/>
          </p:nvSpPr>
          <p:spPr>
            <a:xfrm rot="5400000">
              <a:off x="11017382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A8CB834-AA5D-31DB-3C02-6F39CE62A4EE}"/>
                </a:ext>
              </a:extLst>
            </p:cNvPr>
            <p:cNvSpPr/>
            <p:nvPr userDrawn="1"/>
          </p:nvSpPr>
          <p:spPr>
            <a:xfrm rot="5400000">
              <a:off x="9761552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1653A13-73BC-66AA-38C0-DBCCBD5F82E1}"/>
                </a:ext>
              </a:extLst>
            </p:cNvPr>
            <p:cNvSpPr/>
            <p:nvPr userDrawn="1"/>
          </p:nvSpPr>
          <p:spPr>
            <a:xfrm rot="5400000">
              <a:off x="10766216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64FC9CB-53D5-D0D8-73F9-1F7B71AB222E}"/>
                </a:ext>
              </a:extLst>
            </p:cNvPr>
            <p:cNvSpPr/>
            <p:nvPr userDrawn="1"/>
          </p:nvSpPr>
          <p:spPr>
            <a:xfrm rot="5400000">
              <a:off x="10515050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C77CC95-84EB-EC63-AC8B-DB6240AB55DB}"/>
                </a:ext>
              </a:extLst>
            </p:cNvPr>
            <p:cNvSpPr/>
            <p:nvPr userDrawn="1"/>
          </p:nvSpPr>
          <p:spPr>
            <a:xfrm rot="5400000">
              <a:off x="10012718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BCF8F27-6798-82B6-0C63-D9093B60CBA6}"/>
                </a:ext>
              </a:extLst>
            </p:cNvPr>
            <p:cNvSpPr/>
            <p:nvPr userDrawn="1"/>
          </p:nvSpPr>
          <p:spPr>
            <a:xfrm rot="5400000">
              <a:off x="9510386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6E039CA-1DE0-DEDD-0A45-DB4AE5765F18}"/>
                </a:ext>
              </a:extLst>
            </p:cNvPr>
            <p:cNvSpPr/>
            <p:nvPr userDrawn="1"/>
          </p:nvSpPr>
          <p:spPr>
            <a:xfrm rot="5400000">
              <a:off x="9259220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450E059-5037-8102-B1EF-055E809B3A67}"/>
                </a:ext>
              </a:extLst>
            </p:cNvPr>
            <p:cNvSpPr/>
            <p:nvPr userDrawn="1"/>
          </p:nvSpPr>
          <p:spPr>
            <a:xfrm rot="5400000">
              <a:off x="900805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7329DF3-C21B-3668-7B73-8963F11E9070}"/>
                </a:ext>
              </a:extLst>
            </p:cNvPr>
            <p:cNvSpPr/>
            <p:nvPr userDrawn="1"/>
          </p:nvSpPr>
          <p:spPr>
            <a:xfrm rot="5400000">
              <a:off x="8756888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A204703-DB18-1F94-9E33-08C0F916D836}"/>
                </a:ext>
              </a:extLst>
            </p:cNvPr>
            <p:cNvSpPr/>
            <p:nvPr userDrawn="1"/>
          </p:nvSpPr>
          <p:spPr>
            <a:xfrm rot="5400000">
              <a:off x="8505722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5E2EE82-48FF-C492-1449-83FBAF8E3C40}"/>
                </a:ext>
              </a:extLst>
            </p:cNvPr>
            <p:cNvSpPr/>
            <p:nvPr userDrawn="1"/>
          </p:nvSpPr>
          <p:spPr>
            <a:xfrm rot="5400000">
              <a:off x="8254556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EB02B7-6E36-BA5E-8463-E5B9DB4C3B26}"/>
                </a:ext>
              </a:extLst>
            </p:cNvPr>
            <p:cNvSpPr/>
            <p:nvPr userDrawn="1"/>
          </p:nvSpPr>
          <p:spPr>
            <a:xfrm rot="5400000">
              <a:off x="8003390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BA1E011-41B9-54B9-6DE8-44A59CF1925F}"/>
                </a:ext>
              </a:extLst>
            </p:cNvPr>
            <p:cNvSpPr/>
            <p:nvPr userDrawn="1"/>
          </p:nvSpPr>
          <p:spPr>
            <a:xfrm rot="5400000">
              <a:off x="775222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EFCB6EB-7FDF-A064-6E8D-BB0482AF73CC}"/>
                </a:ext>
              </a:extLst>
            </p:cNvPr>
            <p:cNvSpPr/>
            <p:nvPr userDrawn="1"/>
          </p:nvSpPr>
          <p:spPr>
            <a:xfrm rot="5400000">
              <a:off x="7501058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0319FBE-1E28-DD91-E1EB-EF95474AB9C1}"/>
                </a:ext>
              </a:extLst>
            </p:cNvPr>
            <p:cNvSpPr/>
            <p:nvPr userDrawn="1"/>
          </p:nvSpPr>
          <p:spPr>
            <a:xfrm rot="5400000">
              <a:off x="7249892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80F7A04-4F39-68C0-8A9A-2966B971FE97}"/>
                </a:ext>
              </a:extLst>
            </p:cNvPr>
            <p:cNvSpPr/>
            <p:nvPr userDrawn="1"/>
          </p:nvSpPr>
          <p:spPr>
            <a:xfrm rot="5400000">
              <a:off x="6998726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8AE99DC-9E1F-6848-5B96-979814F2EE70}"/>
                </a:ext>
              </a:extLst>
            </p:cNvPr>
            <p:cNvSpPr/>
            <p:nvPr userDrawn="1"/>
          </p:nvSpPr>
          <p:spPr>
            <a:xfrm rot="5400000">
              <a:off x="1026388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1D5D4DF-E4DB-F2E3-D2AC-D82A4F28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8B5604-5713-46CB-9145-6551FDB6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2832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EBDF989-1B9F-4B0D-ADCE-77EABBAEC2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, calendar&#10;&#10;Description automatically generated">
            <a:extLst>
              <a:ext uri="{FF2B5EF4-FFF2-40B4-BE49-F238E27FC236}">
                <a16:creationId xmlns:a16="http://schemas.microsoft.com/office/drawing/2014/main" id="{6080ED73-408A-58AC-CF52-26C9F6A672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57" y="5889537"/>
            <a:ext cx="831784" cy="83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0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B9F69A1-0FA4-DC0D-C4F0-0CDD7C30AA5D}"/>
              </a:ext>
            </a:extLst>
          </p:cNvPr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A9598709-5D02-DA75-4196-B7754188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BFE7B58-33AD-FEAD-7071-EE3661BE9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079"/>
          </a:xfrm>
        </p:spPr>
        <p:txBody>
          <a:bodyPr/>
          <a:lstStyle>
            <a:lvl1pPr marL="0" indent="0">
              <a:buNone/>
              <a:defRPr>
                <a:solidFill>
                  <a:srgbClr val="96066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07230DD-D040-73F0-D153-E00A8B151F2B}"/>
              </a:ext>
            </a:extLst>
          </p:cNvPr>
          <p:cNvGrpSpPr/>
          <p:nvPr userDrawn="1"/>
        </p:nvGrpSpPr>
        <p:grpSpPr>
          <a:xfrm>
            <a:off x="-3030" y="1565325"/>
            <a:ext cx="12191880" cy="197708"/>
            <a:chOff x="-3030" y="5861271"/>
            <a:chExt cx="12191880" cy="197708"/>
          </a:xfrm>
          <a:solidFill>
            <a:srgbClr val="960666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0D31178-B73B-2564-1044-0F3625BC9D3F}"/>
                </a:ext>
              </a:extLst>
            </p:cNvPr>
            <p:cNvSpPr/>
            <p:nvPr userDrawn="1"/>
          </p:nvSpPr>
          <p:spPr>
            <a:xfrm rot="5400000">
              <a:off x="674756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9A6D94-7636-5DF5-0F65-1729DE99D6D5}"/>
                </a:ext>
              </a:extLst>
            </p:cNvPr>
            <p:cNvSpPr/>
            <p:nvPr userDrawn="1"/>
          </p:nvSpPr>
          <p:spPr>
            <a:xfrm rot="5400000">
              <a:off x="649639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B5894E-53AB-E40B-AD01-BF69ED95C07F}"/>
                </a:ext>
              </a:extLst>
            </p:cNvPr>
            <p:cNvSpPr/>
            <p:nvPr userDrawn="1"/>
          </p:nvSpPr>
          <p:spPr>
            <a:xfrm rot="5400000">
              <a:off x="624522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97D4C-EE2E-AFE7-7575-78801F9C079A}"/>
                </a:ext>
              </a:extLst>
            </p:cNvPr>
            <p:cNvSpPr/>
            <p:nvPr userDrawn="1"/>
          </p:nvSpPr>
          <p:spPr>
            <a:xfrm rot="5400000">
              <a:off x="599406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AC824B-032E-096E-03AD-8382C11B0B51}"/>
                </a:ext>
              </a:extLst>
            </p:cNvPr>
            <p:cNvSpPr/>
            <p:nvPr userDrawn="1"/>
          </p:nvSpPr>
          <p:spPr>
            <a:xfrm rot="5400000">
              <a:off x="574289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D70F746-540C-AC59-2BD2-ADCE7839B3EA}"/>
                </a:ext>
              </a:extLst>
            </p:cNvPr>
            <p:cNvSpPr/>
            <p:nvPr userDrawn="1"/>
          </p:nvSpPr>
          <p:spPr>
            <a:xfrm rot="5400000">
              <a:off x="549173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F4034E-D237-3B11-9FF5-E15C7933C155}"/>
                </a:ext>
              </a:extLst>
            </p:cNvPr>
            <p:cNvSpPr/>
            <p:nvPr userDrawn="1"/>
          </p:nvSpPr>
          <p:spPr>
            <a:xfrm rot="5400000">
              <a:off x="524056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2A00B5-AB00-F970-9EC9-35FEA36687E2}"/>
                </a:ext>
              </a:extLst>
            </p:cNvPr>
            <p:cNvSpPr/>
            <p:nvPr userDrawn="1"/>
          </p:nvSpPr>
          <p:spPr>
            <a:xfrm rot="5400000">
              <a:off x="498939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588B5D-A78D-E5BC-B041-478DD0D889F2}"/>
                </a:ext>
              </a:extLst>
            </p:cNvPr>
            <p:cNvSpPr/>
            <p:nvPr userDrawn="1"/>
          </p:nvSpPr>
          <p:spPr>
            <a:xfrm rot="5400000">
              <a:off x="473823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55EE682-4CA1-4609-5DB6-86E8CC0DC3C9}"/>
                </a:ext>
              </a:extLst>
            </p:cNvPr>
            <p:cNvSpPr/>
            <p:nvPr userDrawn="1"/>
          </p:nvSpPr>
          <p:spPr>
            <a:xfrm rot="5400000">
              <a:off x="448706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A52C53-D723-7022-02C1-22B7DBC33F6F}"/>
                </a:ext>
              </a:extLst>
            </p:cNvPr>
            <p:cNvSpPr/>
            <p:nvPr userDrawn="1"/>
          </p:nvSpPr>
          <p:spPr>
            <a:xfrm rot="5400000">
              <a:off x="423590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03D364-E516-EA0C-9E6F-6EF5992BF69C}"/>
                </a:ext>
              </a:extLst>
            </p:cNvPr>
            <p:cNvSpPr/>
            <p:nvPr userDrawn="1"/>
          </p:nvSpPr>
          <p:spPr>
            <a:xfrm rot="5400000">
              <a:off x="398473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BC4A36-0E7C-0042-2DCA-C2662C732F5A}"/>
                </a:ext>
              </a:extLst>
            </p:cNvPr>
            <p:cNvSpPr/>
            <p:nvPr userDrawn="1"/>
          </p:nvSpPr>
          <p:spPr>
            <a:xfrm rot="5400000">
              <a:off x="272890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26E789-B2E3-E131-97D6-82BF0106190C}"/>
                </a:ext>
              </a:extLst>
            </p:cNvPr>
            <p:cNvSpPr/>
            <p:nvPr userDrawn="1"/>
          </p:nvSpPr>
          <p:spPr>
            <a:xfrm rot="5400000">
              <a:off x="373356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99CDE7-38D7-A017-2C0B-F3782D582A24}"/>
                </a:ext>
              </a:extLst>
            </p:cNvPr>
            <p:cNvSpPr/>
            <p:nvPr userDrawn="1"/>
          </p:nvSpPr>
          <p:spPr>
            <a:xfrm rot="5400000">
              <a:off x="348240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E0D233-1074-AB7E-E88B-EC6A5568ECA1}"/>
                </a:ext>
              </a:extLst>
            </p:cNvPr>
            <p:cNvSpPr/>
            <p:nvPr userDrawn="1"/>
          </p:nvSpPr>
          <p:spPr>
            <a:xfrm rot="5400000">
              <a:off x="298007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69DEC4-DC87-F5B4-FF12-3A64DF130555}"/>
                </a:ext>
              </a:extLst>
            </p:cNvPr>
            <p:cNvSpPr/>
            <p:nvPr userDrawn="1"/>
          </p:nvSpPr>
          <p:spPr>
            <a:xfrm rot="5400000">
              <a:off x="247773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927F677-06A4-8CCB-9380-6CA734EB4E58}"/>
                </a:ext>
              </a:extLst>
            </p:cNvPr>
            <p:cNvSpPr/>
            <p:nvPr userDrawn="1"/>
          </p:nvSpPr>
          <p:spPr>
            <a:xfrm rot="5400000">
              <a:off x="222657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0F8772D-F7DC-0071-52DA-531AD2F0E23D}"/>
                </a:ext>
              </a:extLst>
            </p:cNvPr>
            <p:cNvSpPr/>
            <p:nvPr userDrawn="1"/>
          </p:nvSpPr>
          <p:spPr>
            <a:xfrm rot="5400000">
              <a:off x="197540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DFFD63-5880-4C96-C0B5-CA441AF18C73}"/>
                </a:ext>
              </a:extLst>
            </p:cNvPr>
            <p:cNvSpPr/>
            <p:nvPr userDrawn="1"/>
          </p:nvSpPr>
          <p:spPr>
            <a:xfrm rot="5400000">
              <a:off x="172424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0AACA13-81CA-C1E3-5206-C6D2C5D67D74}"/>
                </a:ext>
              </a:extLst>
            </p:cNvPr>
            <p:cNvSpPr/>
            <p:nvPr userDrawn="1"/>
          </p:nvSpPr>
          <p:spPr>
            <a:xfrm rot="5400000">
              <a:off x="147307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1776A7E-04B0-E270-6F27-15F88BED3AFB}"/>
                </a:ext>
              </a:extLst>
            </p:cNvPr>
            <p:cNvSpPr/>
            <p:nvPr userDrawn="1"/>
          </p:nvSpPr>
          <p:spPr>
            <a:xfrm rot="5400000">
              <a:off x="122190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544DD81-0A1F-4A8A-EB41-943F4B80B6D3}"/>
                </a:ext>
              </a:extLst>
            </p:cNvPr>
            <p:cNvSpPr/>
            <p:nvPr userDrawn="1"/>
          </p:nvSpPr>
          <p:spPr>
            <a:xfrm rot="5400000">
              <a:off x="97074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80E6A2E-7515-65D5-3260-DE640C551A09}"/>
                </a:ext>
              </a:extLst>
            </p:cNvPr>
            <p:cNvSpPr/>
            <p:nvPr userDrawn="1"/>
          </p:nvSpPr>
          <p:spPr>
            <a:xfrm rot="5400000">
              <a:off x="71957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FCC83E-99E9-224A-6186-C049AC84CBDC}"/>
                </a:ext>
              </a:extLst>
            </p:cNvPr>
            <p:cNvSpPr/>
            <p:nvPr userDrawn="1"/>
          </p:nvSpPr>
          <p:spPr>
            <a:xfrm rot="5400000">
              <a:off x="46841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1CAACD1-181C-2CA6-3FDB-684CD41E7A0D}"/>
                </a:ext>
              </a:extLst>
            </p:cNvPr>
            <p:cNvSpPr/>
            <p:nvPr userDrawn="1"/>
          </p:nvSpPr>
          <p:spPr>
            <a:xfrm rot="5400000">
              <a:off x="21724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7F7182E-B49D-0B5E-9170-B9D8E8A777F8}"/>
                </a:ext>
              </a:extLst>
            </p:cNvPr>
            <p:cNvSpPr/>
            <p:nvPr userDrawn="1"/>
          </p:nvSpPr>
          <p:spPr>
            <a:xfrm rot="5400000">
              <a:off x="-3392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6034B20-FDB7-B624-5206-70D62DE4E5A1}"/>
                </a:ext>
              </a:extLst>
            </p:cNvPr>
            <p:cNvSpPr/>
            <p:nvPr userDrawn="1"/>
          </p:nvSpPr>
          <p:spPr>
            <a:xfrm rot="5400000">
              <a:off x="323123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B1D0176-4CAD-AA2C-B5BE-CFAD4E1D4563}"/>
                </a:ext>
              </a:extLst>
            </p:cNvPr>
            <p:cNvSpPr/>
            <p:nvPr userDrawn="1"/>
          </p:nvSpPr>
          <p:spPr>
            <a:xfrm rot="5400000">
              <a:off x="1202203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FB754A7-D6CC-4594-649C-CF8072B9E1A8}"/>
                </a:ext>
              </a:extLst>
            </p:cNvPr>
            <p:cNvSpPr/>
            <p:nvPr userDrawn="1"/>
          </p:nvSpPr>
          <p:spPr>
            <a:xfrm rot="5400000">
              <a:off x="1177088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39BEAA1-D0E9-437E-A02C-86D27A56E82F}"/>
                </a:ext>
              </a:extLst>
            </p:cNvPr>
            <p:cNvSpPr/>
            <p:nvPr userDrawn="1"/>
          </p:nvSpPr>
          <p:spPr>
            <a:xfrm rot="5400000">
              <a:off x="1151971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7F334FF-D90C-1BF3-41BF-8B62255270FF}"/>
                </a:ext>
              </a:extLst>
            </p:cNvPr>
            <p:cNvSpPr/>
            <p:nvPr userDrawn="1"/>
          </p:nvSpPr>
          <p:spPr>
            <a:xfrm rot="5400000">
              <a:off x="1126854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C696FE2-BF07-730C-E86D-D77024566E91}"/>
                </a:ext>
              </a:extLst>
            </p:cNvPr>
            <p:cNvSpPr/>
            <p:nvPr userDrawn="1"/>
          </p:nvSpPr>
          <p:spPr>
            <a:xfrm rot="5400000">
              <a:off x="1101738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A8CB834-AA5D-31DB-3C02-6F39CE62A4EE}"/>
                </a:ext>
              </a:extLst>
            </p:cNvPr>
            <p:cNvSpPr/>
            <p:nvPr userDrawn="1"/>
          </p:nvSpPr>
          <p:spPr>
            <a:xfrm rot="5400000">
              <a:off x="976155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1653A13-73BC-66AA-38C0-DBCCBD5F82E1}"/>
                </a:ext>
              </a:extLst>
            </p:cNvPr>
            <p:cNvSpPr/>
            <p:nvPr userDrawn="1"/>
          </p:nvSpPr>
          <p:spPr>
            <a:xfrm rot="5400000">
              <a:off x="1076621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64FC9CB-53D5-D0D8-73F9-1F7B71AB222E}"/>
                </a:ext>
              </a:extLst>
            </p:cNvPr>
            <p:cNvSpPr/>
            <p:nvPr userDrawn="1"/>
          </p:nvSpPr>
          <p:spPr>
            <a:xfrm rot="5400000">
              <a:off x="1051505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C77CC95-84EB-EC63-AC8B-DB6240AB55DB}"/>
                </a:ext>
              </a:extLst>
            </p:cNvPr>
            <p:cNvSpPr/>
            <p:nvPr userDrawn="1"/>
          </p:nvSpPr>
          <p:spPr>
            <a:xfrm rot="5400000">
              <a:off x="1001271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BCF8F27-6798-82B6-0C63-D9093B60CBA6}"/>
                </a:ext>
              </a:extLst>
            </p:cNvPr>
            <p:cNvSpPr/>
            <p:nvPr userDrawn="1"/>
          </p:nvSpPr>
          <p:spPr>
            <a:xfrm rot="5400000">
              <a:off x="951038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6E039CA-1DE0-DEDD-0A45-DB4AE5765F18}"/>
                </a:ext>
              </a:extLst>
            </p:cNvPr>
            <p:cNvSpPr/>
            <p:nvPr userDrawn="1"/>
          </p:nvSpPr>
          <p:spPr>
            <a:xfrm rot="5400000">
              <a:off x="925922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450E059-5037-8102-B1EF-055E809B3A67}"/>
                </a:ext>
              </a:extLst>
            </p:cNvPr>
            <p:cNvSpPr/>
            <p:nvPr userDrawn="1"/>
          </p:nvSpPr>
          <p:spPr>
            <a:xfrm rot="5400000">
              <a:off x="900805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7329DF3-C21B-3668-7B73-8963F11E9070}"/>
                </a:ext>
              </a:extLst>
            </p:cNvPr>
            <p:cNvSpPr/>
            <p:nvPr userDrawn="1"/>
          </p:nvSpPr>
          <p:spPr>
            <a:xfrm rot="5400000">
              <a:off x="875688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A204703-DB18-1F94-9E33-08C0F916D836}"/>
                </a:ext>
              </a:extLst>
            </p:cNvPr>
            <p:cNvSpPr/>
            <p:nvPr userDrawn="1"/>
          </p:nvSpPr>
          <p:spPr>
            <a:xfrm rot="5400000">
              <a:off x="850572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5E2EE82-48FF-C492-1449-83FBAF8E3C40}"/>
                </a:ext>
              </a:extLst>
            </p:cNvPr>
            <p:cNvSpPr/>
            <p:nvPr userDrawn="1"/>
          </p:nvSpPr>
          <p:spPr>
            <a:xfrm rot="5400000">
              <a:off x="825455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EB02B7-6E36-BA5E-8463-E5B9DB4C3B26}"/>
                </a:ext>
              </a:extLst>
            </p:cNvPr>
            <p:cNvSpPr/>
            <p:nvPr userDrawn="1"/>
          </p:nvSpPr>
          <p:spPr>
            <a:xfrm rot="5400000">
              <a:off x="800339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BA1E011-41B9-54B9-6DE8-44A59CF1925F}"/>
                </a:ext>
              </a:extLst>
            </p:cNvPr>
            <p:cNvSpPr/>
            <p:nvPr userDrawn="1"/>
          </p:nvSpPr>
          <p:spPr>
            <a:xfrm rot="5400000">
              <a:off x="775222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EFCB6EB-7FDF-A064-6E8D-BB0482AF73CC}"/>
                </a:ext>
              </a:extLst>
            </p:cNvPr>
            <p:cNvSpPr/>
            <p:nvPr userDrawn="1"/>
          </p:nvSpPr>
          <p:spPr>
            <a:xfrm rot="5400000">
              <a:off x="750105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0319FBE-1E28-DD91-E1EB-EF95474AB9C1}"/>
                </a:ext>
              </a:extLst>
            </p:cNvPr>
            <p:cNvSpPr/>
            <p:nvPr userDrawn="1"/>
          </p:nvSpPr>
          <p:spPr>
            <a:xfrm rot="5400000">
              <a:off x="724989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80F7A04-4F39-68C0-8A9A-2966B971FE97}"/>
                </a:ext>
              </a:extLst>
            </p:cNvPr>
            <p:cNvSpPr/>
            <p:nvPr userDrawn="1"/>
          </p:nvSpPr>
          <p:spPr>
            <a:xfrm rot="5400000">
              <a:off x="699872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8AE99DC-9E1F-6848-5B96-979814F2EE70}"/>
                </a:ext>
              </a:extLst>
            </p:cNvPr>
            <p:cNvSpPr/>
            <p:nvPr userDrawn="1"/>
          </p:nvSpPr>
          <p:spPr>
            <a:xfrm rot="5400000">
              <a:off x="1026388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1D5D4DF-E4DB-F2E3-D2AC-D82A4F28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8B5604-5713-46CB-9145-6551FDB6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2832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EBDF989-1B9F-4B0D-ADCE-77EABBAEC2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, calendar&#10;&#10;Description automatically generated">
            <a:extLst>
              <a:ext uri="{FF2B5EF4-FFF2-40B4-BE49-F238E27FC236}">
                <a16:creationId xmlns:a16="http://schemas.microsoft.com/office/drawing/2014/main" id="{6080ED73-408A-58AC-CF52-26C9F6A672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57" y="5889537"/>
            <a:ext cx="831784" cy="83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18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B9F69A1-0FA4-DC0D-C4F0-0CDD7C30AA5D}"/>
              </a:ext>
            </a:extLst>
          </p:cNvPr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A9598709-5D02-DA75-4196-B7754188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BFE7B58-33AD-FEAD-7071-EE3661BE9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079"/>
          </a:xfrm>
        </p:spPr>
        <p:txBody>
          <a:bodyPr/>
          <a:lstStyle>
            <a:lvl1pPr marL="0" indent="0">
              <a:buNone/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07230DD-D040-73F0-D153-E00A8B151F2B}"/>
              </a:ext>
            </a:extLst>
          </p:cNvPr>
          <p:cNvGrpSpPr/>
          <p:nvPr userDrawn="1"/>
        </p:nvGrpSpPr>
        <p:grpSpPr>
          <a:xfrm>
            <a:off x="-3030" y="1565325"/>
            <a:ext cx="12191880" cy="197708"/>
            <a:chOff x="-3030" y="5861271"/>
            <a:chExt cx="12191880" cy="197708"/>
          </a:xfrm>
          <a:solidFill>
            <a:srgbClr val="C64B06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0D31178-B73B-2564-1044-0F3625BC9D3F}"/>
                </a:ext>
              </a:extLst>
            </p:cNvPr>
            <p:cNvSpPr/>
            <p:nvPr userDrawn="1"/>
          </p:nvSpPr>
          <p:spPr>
            <a:xfrm rot="5400000">
              <a:off x="674756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9A6D94-7636-5DF5-0F65-1729DE99D6D5}"/>
                </a:ext>
              </a:extLst>
            </p:cNvPr>
            <p:cNvSpPr/>
            <p:nvPr userDrawn="1"/>
          </p:nvSpPr>
          <p:spPr>
            <a:xfrm rot="5400000">
              <a:off x="649639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B5894E-53AB-E40B-AD01-BF69ED95C07F}"/>
                </a:ext>
              </a:extLst>
            </p:cNvPr>
            <p:cNvSpPr/>
            <p:nvPr userDrawn="1"/>
          </p:nvSpPr>
          <p:spPr>
            <a:xfrm rot="5400000">
              <a:off x="624522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97D4C-EE2E-AFE7-7575-78801F9C079A}"/>
                </a:ext>
              </a:extLst>
            </p:cNvPr>
            <p:cNvSpPr/>
            <p:nvPr userDrawn="1"/>
          </p:nvSpPr>
          <p:spPr>
            <a:xfrm rot="5400000">
              <a:off x="599406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AC824B-032E-096E-03AD-8382C11B0B51}"/>
                </a:ext>
              </a:extLst>
            </p:cNvPr>
            <p:cNvSpPr/>
            <p:nvPr userDrawn="1"/>
          </p:nvSpPr>
          <p:spPr>
            <a:xfrm rot="5400000">
              <a:off x="574289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D70F746-540C-AC59-2BD2-ADCE7839B3EA}"/>
                </a:ext>
              </a:extLst>
            </p:cNvPr>
            <p:cNvSpPr/>
            <p:nvPr userDrawn="1"/>
          </p:nvSpPr>
          <p:spPr>
            <a:xfrm rot="5400000">
              <a:off x="549173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F4034E-D237-3B11-9FF5-E15C7933C155}"/>
                </a:ext>
              </a:extLst>
            </p:cNvPr>
            <p:cNvSpPr/>
            <p:nvPr userDrawn="1"/>
          </p:nvSpPr>
          <p:spPr>
            <a:xfrm rot="5400000">
              <a:off x="524056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2A00B5-AB00-F970-9EC9-35FEA36687E2}"/>
                </a:ext>
              </a:extLst>
            </p:cNvPr>
            <p:cNvSpPr/>
            <p:nvPr userDrawn="1"/>
          </p:nvSpPr>
          <p:spPr>
            <a:xfrm rot="5400000">
              <a:off x="498939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588B5D-A78D-E5BC-B041-478DD0D889F2}"/>
                </a:ext>
              </a:extLst>
            </p:cNvPr>
            <p:cNvSpPr/>
            <p:nvPr userDrawn="1"/>
          </p:nvSpPr>
          <p:spPr>
            <a:xfrm rot="5400000">
              <a:off x="473823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55EE682-4CA1-4609-5DB6-86E8CC0DC3C9}"/>
                </a:ext>
              </a:extLst>
            </p:cNvPr>
            <p:cNvSpPr/>
            <p:nvPr userDrawn="1"/>
          </p:nvSpPr>
          <p:spPr>
            <a:xfrm rot="5400000">
              <a:off x="448706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A52C53-D723-7022-02C1-22B7DBC33F6F}"/>
                </a:ext>
              </a:extLst>
            </p:cNvPr>
            <p:cNvSpPr/>
            <p:nvPr userDrawn="1"/>
          </p:nvSpPr>
          <p:spPr>
            <a:xfrm rot="5400000">
              <a:off x="423590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03D364-E516-EA0C-9E6F-6EF5992BF69C}"/>
                </a:ext>
              </a:extLst>
            </p:cNvPr>
            <p:cNvSpPr/>
            <p:nvPr userDrawn="1"/>
          </p:nvSpPr>
          <p:spPr>
            <a:xfrm rot="5400000">
              <a:off x="398473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BC4A36-0E7C-0042-2DCA-C2662C732F5A}"/>
                </a:ext>
              </a:extLst>
            </p:cNvPr>
            <p:cNvSpPr/>
            <p:nvPr userDrawn="1"/>
          </p:nvSpPr>
          <p:spPr>
            <a:xfrm rot="5400000">
              <a:off x="272890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26E789-B2E3-E131-97D6-82BF0106190C}"/>
                </a:ext>
              </a:extLst>
            </p:cNvPr>
            <p:cNvSpPr/>
            <p:nvPr userDrawn="1"/>
          </p:nvSpPr>
          <p:spPr>
            <a:xfrm rot="5400000">
              <a:off x="373356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99CDE7-38D7-A017-2C0B-F3782D582A24}"/>
                </a:ext>
              </a:extLst>
            </p:cNvPr>
            <p:cNvSpPr/>
            <p:nvPr userDrawn="1"/>
          </p:nvSpPr>
          <p:spPr>
            <a:xfrm rot="5400000">
              <a:off x="348240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E0D233-1074-AB7E-E88B-EC6A5568ECA1}"/>
                </a:ext>
              </a:extLst>
            </p:cNvPr>
            <p:cNvSpPr/>
            <p:nvPr userDrawn="1"/>
          </p:nvSpPr>
          <p:spPr>
            <a:xfrm rot="5400000">
              <a:off x="298007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69DEC4-DC87-F5B4-FF12-3A64DF130555}"/>
                </a:ext>
              </a:extLst>
            </p:cNvPr>
            <p:cNvSpPr/>
            <p:nvPr userDrawn="1"/>
          </p:nvSpPr>
          <p:spPr>
            <a:xfrm rot="5400000">
              <a:off x="247773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927F677-06A4-8CCB-9380-6CA734EB4E58}"/>
                </a:ext>
              </a:extLst>
            </p:cNvPr>
            <p:cNvSpPr/>
            <p:nvPr userDrawn="1"/>
          </p:nvSpPr>
          <p:spPr>
            <a:xfrm rot="5400000">
              <a:off x="222657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0F8772D-F7DC-0071-52DA-531AD2F0E23D}"/>
                </a:ext>
              </a:extLst>
            </p:cNvPr>
            <p:cNvSpPr/>
            <p:nvPr userDrawn="1"/>
          </p:nvSpPr>
          <p:spPr>
            <a:xfrm rot="5400000">
              <a:off x="197540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DFFD63-5880-4C96-C0B5-CA441AF18C73}"/>
                </a:ext>
              </a:extLst>
            </p:cNvPr>
            <p:cNvSpPr/>
            <p:nvPr userDrawn="1"/>
          </p:nvSpPr>
          <p:spPr>
            <a:xfrm rot="5400000">
              <a:off x="172424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0AACA13-81CA-C1E3-5206-C6D2C5D67D74}"/>
                </a:ext>
              </a:extLst>
            </p:cNvPr>
            <p:cNvSpPr/>
            <p:nvPr userDrawn="1"/>
          </p:nvSpPr>
          <p:spPr>
            <a:xfrm rot="5400000">
              <a:off x="147307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1776A7E-04B0-E270-6F27-15F88BED3AFB}"/>
                </a:ext>
              </a:extLst>
            </p:cNvPr>
            <p:cNvSpPr/>
            <p:nvPr userDrawn="1"/>
          </p:nvSpPr>
          <p:spPr>
            <a:xfrm rot="5400000">
              <a:off x="122190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544DD81-0A1F-4A8A-EB41-943F4B80B6D3}"/>
                </a:ext>
              </a:extLst>
            </p:cNvPr>
            <p:cNvSpPr/>
            <p:nvPr userDrawn="1"/>
          </p:nvSpPr>
          <p:spPr>
            <a:xfrm rot="5400000">
              <a:off x="97074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80E6A2E-7515-65D5-3260-DE640C551A09}"/>
                </a:ext>
              </a:extLst>
            </p:cNvPr>
            <p:cNvSpPr/>
            <p:nvPr userDrawn="1"/>
          </p:nvSpPr>
          <p:spPr>
            <a:xfrm rot="5400000">
              <a:off x="71957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FCC83E-99E9-224A-6186-C049AC84CBDC}"/>
                </a:ext>
              </a:extLst>
            </p:cNvPr>
            <p:cNvSpPr/>
            <p:nvPr userDrawn="1"/>
          </p:nvSpPr>
          <p:spPr>
            <a:xfrm rot="5400000">
              <a:off x="46841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1CAACD1-181C-2CA6-3FDB-684CD41E7A0D}"/>
                </a:ext>
              </a:extLst>
            </p:cNvPr>
            <p:cNvSpPr/>
            <p:nvPr userDrawn="1"/>
          </p:nvSpPr>
          <p:spPr>
            <a:xfrm rot="5400000">
              <a:off x="21724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7F7182E-B49D-0B5E-9170-B9D8E8A777F8}"/>
                </a:ext>
              </a:extLst>
            </p:cNvPr>
            <p:cNvSpPr/>
            <p:nvPr userDrawn="1"/>
          </p:nvSpPr>
          <p:spPr>
            <a:xfrm rot="5400000">
              <a:off x="-3392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6034B20-FDB7-B624-5206-70D62DE4E5A1}"/>
                </a:ext>
              </a:extLst>
            </p:cNvPr>
            <p:cNvSpPr/>
            <p:nvPr userDrawn="1"/>
          </p:nvSpPr>
          <p:spPr>
            <a:xfrm rot="5400000">
              <a:off x="323123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B1D0176-4CAD-AA2C-B5BE-CFAD4E1D4563}"/>
                </a:ext>
              </a:extLst>
            </p:cNvPr>
            <p:cNvSpPr/>
            <p:nvPr userDrawn="1"/>
          </p:nvSpPr>
          <p:spPr>
            <a:xfrm rot="5400000">
              <a:off x="1202203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FB754A7-D6CC-4594-649C-CF8072B9E1A8}"/>
                </a:ext>
              </a:extLst>
            </p:cNvPr>
            <p:cNvSpPr/>
            <p:nvPr userDrawn="1"/>
          </p:nvSpPr>
          <p:spPr>
            <a:xfrm rot="5400000">
              <a:off x="1177088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39BEAA1-D0E9-437E-A02C-86D27A56E82F}"/>
                </a:ext>
              </a:extLst>
            </p:cNvPr>
            <p:cNvSpPr/>
            <p:nvPr userDrawn="1"/>
          </p:nvSpPr>
          <p:spPr>
            <a:xfrm rot="5400000">
              <a:off x="1151971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7F334FF-D90C-1BF3-41BF-8B62255270FF}"/>
                </a:ext>
              </a:extLst>
            </p:cNvPr>
            <p:cNvSpPr/>
            <p:nvPr userDrawn="1"/>
          </p:nvSpPr>
          <p:spPr>
            <a:xfrm rot="5400000">
              <a:off x="1126854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C696FE2-BF07-730C-E86D-D77024566E91}"/>
                </a:ext>
              </a:extLst>
            </p:cNvPr>
            <p:cNvSpPr/>
            <p:nvPr userDrawn="1"/>
          </p:nvSpPr>
          <p:spPr>
            <a:xfrm rot="5400000">
              <a:off x="1101738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A8CB834-AA5D-31DB-3C02-6F39CE62A4EE}"/>
                </a:ext>
              </a:extLst>
            </p:cNvPr>
            <p:cNvSpPr/>
            <p:nvPr userDrawn="1"/>
          </p:nvSpPr>
          <p:spPr>
            <a:xfrm rot="5400000">
              <a:off x="976155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1653A13-73BC-66AA-38C0-DBCCBD5F82E1}"/>
                </a:ext>
              </a:extLst>
            </p:cNvPr>
            <p:cNvSpPr/>
            <p:nvPr userDrawn="1"/>
          </p:nvSpPr>
          <p:spPr>
            <a:xfrm rot="5400000">
              <a:off x="1076621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64FC9CB-53D5-D0D8-73F9-1F7B71AB222E}"/>
                </a:ext>
              </a:extLst>
            </p:cNvPr>
            <p:cNvSpPr/>
            <p:nvPr userDrawn="1"/>
          </p:nvSpPr>
          <p:spPr>
            <a:xfrm rot="5400000">
              <a:off x="1051505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C77CC95-84EB-EC63-AC8B-DB6240AB55DB}"/>
                </a:ext>
              </a:extLst>
            </p:cNvPr>
            <p:cNvSpPr/>
            <p:nvPr userDrawn="1"/>
          </p:nvSpPr>
          <p:spPr>
            <a:xfrm rot="5400000">
              <a:off x="1001271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BCF8F27-6798-82B6-0C63-D9093B60CBA6}"/>
                </a:ext>
              </a:extLst>
            </p:cNvPr>
            <p:cNvSpPr/>
            <p:nvPr userDrawn="1"/>
          </p:nvSpPr>
          <p:spPr>
            <a:xfrm rot="5400000">
              <a:off x="951038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6E039CA-1DE0-DEDD-0A45-DB4AE5765F18}"/>
                </a:ext>
              </a:extLst>
            </p:cNvPr>
            <p:cNvSpPr/>
            <p:nvPr userDrawn="1"/>
          </p:nvSpPr>
          <p:spPr>
            <a:xfrm rot="5400000">
              <a:off x="925922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450E059-5037-8102-B1EF-055E809B3A67}"/>
                </a:ext>
              </a:extLst>
            </p:cNvPr>
            <p:cNvSpPr/>
            <p:nvPr userDrawn="1"/>
          </p:nvSpPr>
          <p:spPr>
            <a:xfrm rot="5400000">
              <a:off x="900805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7329DF3-C21B-3668-7B73-8963F11E9070}"/>
                </a:ext>
              </a:extLst>
            </p:cNvPr>
            <p:cNvSpPr/>
            <p:nvPr userDrawn="1"/>
          </p:nvSpPr>
          <p:spPr>
            <a:xfrm rot="5400000">
              <a:off x="875688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A204703-DB18-1F94-9E33-08C0F916D836}"/>
                </a:ext>
              </a:extLst>
            </p:cNvPr>
            <p:cNvSpPr/>
            <p:nvPr userDrawn="1"/>
          </p:nvSpPr>
          <p:spPr>
            <a:xfrm rot="5400000">
              <a:off x="850572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5E2EE82-48FF-C492-1449-83FBAF8E3C40}"/>
                </a:ext>
              </a:extLst>
            </p:cNvPr>
            <p:cNvSpPr/>
            <p:nvPr userDrawn="1"/>
          </p:nvSpPr>
          <p:spPr>
            <a:xfrm rot="5400000">
              <a:off x="825455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EB02B7-6E36-BA5E-8463-E5B9DB4C3B26}"/>
                </a:ext>
              </a:extLst>
            </p:cNvPr>
            <p:cNvSpPr/>
            <p:nvPr userDrawn="1"/>
          </p:nvSpPr>
          <p:spPr>
            <a:xfrm rot="5400000">
              <a:off x="800339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BA1E011-41B9-54B9-6DE8-44A59CF1925F}"/>
                </a:ext>
              </a:extLst>
            </p:cNvPr>
            <p:cNvSpPr/>
            <p:nvPr userDrawn="1"/>
          </p:nvSpPr>
          <p:spPr>
            <a:xfrm rot="5400000">
              <a:off x="775222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EFCB6EB-7FDF-A064-6E8D-BB0482AF73CC}"/>
                </a:ext>
              </a:extLst>
            </p:cNvPr>
            <p:cNvSpPr/>
            <p:nvPr userDrawn="1"/>
          </p:nvSpPr>
          <p:spPr>
            <a:xfrm rot="5400000">
              <a:off x="750105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0319FBE-1E28-DD91-E1EB-EF95474AB9C1}"/>
                </a:ext>
              </a:extLst>
            </p:cNvPr>
            <p:cNvSpPr/>
            <p:nvPr userDrawn="1"/>
          </p:nvSpPr>
          <p:spPr>
            <a:xfrm rot="5400000">
              <a:off x="724989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80F7A04-4F39-68C0-8A9A-2966B971FE97}"/>
                </a:ext>
              </a:extLst>
            </p:cNvPr>
            <p:cNvSpPr/>
            <p:nvPr userDrawn="1"/>
          </p:nvSpPr>
          <p:spPr>
            <a:xfrm rot="5400000">
              <a:off x="699872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8AE99DC-9E1F-6848-5B96-979814F2EE70}"/>
                </a:ext>
              </a:extLst>
            </p:cNvPr>
            <p:cNvSpPr/>
            <p:nvPr userDrawn="1"/>
          </p:nvSpPr>
          <p:spPr>
            <a:xfrm rot="5400000">
              <a:off x="1026388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1D5D4DF-E4DB-F2E3-D2AC-D82A4F28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8B5604-5713-46CB-9145-6551FDB6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2832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EBDF989-1B9F-4B0D-ADCE-77EABBAEC2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, calendar&#10;&#10;Description automatically generated">
            <a:extLst>
              <a:ext uri="{FF2B5EF4-FFF2-40B4-BE49-F238E27FC236}">
                <a16:creationId xmlns:a16="http://schemas.microsoft.com/office/drawing/2014/main" id="{6080ED73-408A-58AC-CF52-26C9F6A672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57" y="5889537"/>
            <a:ext cx="831784" cy="83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41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B9F69A1-0FA4-DC0D-C4F0-0CDD7C30AA5D}"/>
              </a:ext>
            </a:extLst>
          </p:cNvPr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A9598709-5D02-DA75-4196-B7754188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BFE7B58-33AD-FEAD-7071-EE3661BE9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079"/>
          </a:xfrm>
        </p:spPr>
        <p:txBody>
          <a:bodyPr/>
          <a:lstStyle>
            <a:lvl1pPr marL="0" indent="0">
              <a:buNone/>
              <a:defRPr>
                <a:solidFill>
                  <a:srgbClr val="049947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07230DD-D040-73F0-D153-E00A8B151F2B}"/>
              </a:ext>
            </a:extLst>
          </p:cNvPr>
          <p:cNvGrpSpPr/>
          <p:nvPr userDrawn="1"/>
        </p:nvGrpSpPr>
        <p:grpSpPr>
          <a:xfrm>
            <a:off x="-3030" y="1565325"/>
            <a:ext cx="12191880" cy="197708"/>
            <a:chOff x="-3030" y="5861271"/>
            <a:chExt cx="12191880" cy="197708"/>
          </a:xfrm>
          <a:solidFill>
            <a:srgbClr val="049947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0D31178-B73B-2564-1044-0F3625BC9D3F}"/>
                </a:ext>
              </a:extLst>
            </p:cNvPr>
            <p:cNvSpPr/>
            <p:nvPr userDrawn="1"/>
          </p:nvSpPr>
          <p:spPr>
            <a:xfrm rot="5400000">
              <a:off x="674756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9A6D94-7636-5DF5-0F65-1729DE99D6D5}"/>
                </a:ext>
              </a:extLst>
            </p:cNvPr>
            <p:cNvSpPr/>
            <p:nvPr userDrawn="1"/>
          </p:nvSpPr>
          <p:spPr>
            <a:xfrm rot="5400000">
              <a:off x="649639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B5894E-53AB-E40B-AD01-BF69ED95C07F}"/>
                </a:ext>
              </a:extLst>
            </p:cNvPr>
            <p:cNvSpPr/>
            <p:nvPr userDrawn="1"/>
          </p:nvSpPr>
          <p:spPr>
            <a:xfrm rot="5400000">
              <a:off x="624522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97D4C-EE2E-AFE7-7575-78801F9C079A}"/>
                </a:ext>
              </a:extLst>
            </p:cNvPr>
            <p:cNvSpPr/>
            <p:nvPr userDrawn="1"/>
          </p:nvSpPr>
          <p:spPr>
            <a:xfrm rot="5400000">
              <a:off x="599406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AC824B-032E-096E-03AD-8382C11B0B51}"/>
                </a:ext>
              </a:extLst>
            </p:cNvPr>
            <p:cNvSpPr/>
            <p:nvPr userDrawn="1"/>
          </p:nvSpPr>
          <p:spPr>
            <a:xfrm rot="5400000">
              <a:off x="574289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D70F746-540C-AC59-2BD2-ADCE7839B3EA}"/>
                </a:ext>
              </a:extLst>
            </p:cNvPr>
            <p:cNvSpPr/>
            <p:nvPr userDrawn="1"/>
          </p:nvSpPr>
          <p:spPr>
            <a:xfrm rot="5400000">
              <a:off x="549173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F4034E-D237-3B11-9FF5-E15C7933C155}"/>
                </a:ext>
              </a:extLst>
            </p:cNvPr>
            <p:cNvSpPr/>
            <p:nvPr userDrawn="1"/>
          </p:nvSpPr>
          <p:spPr>
            <a:xfrm rot="5400000">
              <a:off x="524056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2A00B5-AB00-F970-9EC9-35FEA36687E2}"/>
                </a:ext>
              </a:extLst>
            </p:cNvPr>
            <p:cNvSpPr/>
            <p:nvPr userDrawn="1"/>
          </p:nvSpPr>
          <p:spPr>
            <a:xfrm rot="5400000">
              <a:off x="498939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588B5D-A78D-E5BC-B041-478DD0D889F2}"/>
                </a:ext>
              </a:extLst>
            </p:cNvPr>
            <p:cNvSpPr/>
            <p:nvPr userDrawn="1"/>
          </p:nvSpPr>
          <p:spPr>
            <a:xfrm rot="5400000">
              <a:off x="473823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55EE682-4CA1-4609-5DB6-86E8CC0DC3C9}"/>
                </a:ext>
              </a:extLst>
            </p:cNvPr>
            <p:cNvSpPr/>
            <p:nvPr userDrawn="1"/>
          </p:nvSpPr>
          <p:spPr>
            <a:xfrm rot="5400000">
              <a:off x="448706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A52C53-D723-7022-02C1-22B7DBC33F6F}"/>
                </a:ext>
              </a:extLst>
            </p:cNvPr>
            <p:cNvSpPr/>
            <p:nvPr userDrawn="1"/>
          </p:nvSpPr>
          <p:spPr>
            <a:xfrm rot="5400000">
              <a:off x="423590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03D364-E516-EA0C-9E6F-6EF5992BF69C}"/>
                </a:ext>
              </a:extLst>
            </p:cNvPr>
            <p:cNvSpPr/>
            <p:nvPr userDrawn="1"/>
          </p:nvSpPr>
          <p:spPr>
            <a:xfrm rot="5400000">
              <a:off x="398473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BC4A36-0E7C-0042-2DCA-C2662C732F5A}"/>
                </a:ext>
              </a:extLst>
            </p:cNvPr>
            <p:cNvSpPr/>
            <p:nvPr userDrawn="1"/>
          </p:nvSpPr>
          <p:spPr>
            <a:xfrm rot="5400000">
              <a:off x="272890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26E789-B2E3-E131-97D6-82BF0106190C}"/>
                </a:ext>
              </a:extLst>
            </p:cNvPr>
            <p:cNvSpPr/>
            <p:nvPr userDrawn="1"/>
          </p:nvSpPr>
          <p:spPr>
            <a:xfrm rot="5400000">
              <a:off x="373356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99CDE7-38D7-A017-2C0B-F3782D582A24}"/>
                </a:ext>
              </a:extLst>
            </p:cNvPr>
            <p:cNvSpPr/>
            <p:nvPr userDrawn="1"/>
          </p:nvSpPr>
          <p:spPr>
            <a:xfrm rot="5400000">
              <a:off x="348240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E0D233-1074-AB7E-E88B-EC6A5568ECA1}"/>
                </a:ext>
              </a:extLst>
            </p:cNvPr>
            <p:cNvSpPr/>
            <p:nvPr userDrawn="1"/>
          </p:nvSpPr>
          <p:spPr>
            <a:xfrm rot="5400000">
              <a:off x="298007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69DEC4-DC87-F5B4-FF12-3A64DF130555}"/>
                </a:ext>
              </a:extLst>
            </p:cNvPr>
            <p:cNvSpPr/>
            <p:nvPr userDrawn="1"/>
          </p:nvSpPr>
          <p:spPr>
            <a:xfrm rot="5400000">
              <a:off x="247773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927F677-06A4-8CCB-9380-6CA734EB4E58}"/>
                </a:ext>
              </a:extLst>
            </p:cNvPr>
            <p:cNvSpPr/>
            <p:nvPr userDrawn="1"/>
          </p:nvSpPr>
          <p:spPr>
            <a:xfrm rot="5400000">
              <a:off x="222657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0F8772D-F7DC-0071-52DA-531AD2F0E23D}"/>
                </a:ext>
              </a:extLst>
            </p:cNvPr>
            <p:cNvSpPr/>
            <p:nvPr userDrawn="1"/>
          </p:nvSpPr>
          <p:spPr>
            <a:xfrm rot="5400000">
              <a:off x="197540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DFFD63-5880-4C96-C0B5-CA441AF18C73}"/>
                </a:ext>
              </a:extLst>
            </p:cNvPr>
            <p:cNvSpPr/>
            <p:nvPr userDrawn="1"/>
          </p:nvSpPr>
          <p:spPr>
            <a:xfrm rot="5400000">
              <a:off x="172424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0AACA13-81CA-C1E3-5206-C6D2C5D67D74}"/>
                </a:ext>
              </a:extLst>
            </p:cNvPr>
            <p:cNvSpPr/>
            <p:nvPr userDrawn="1"/>
          </p:nvSpPr>
          <p:spPr>
            <a:xfrm rot="5400000">
              <a:off x="147307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1776A7E-04B0-E270-6F27-15F88BED3AFB}"/>
                </a:ext>
              </a:extLst>
            </p:cNvPr>
            <p:cNvSpPr/>
            <p:nvPr userDrawn="1"/>
          </p:nvSpPr>
          <p:spPr>
            <a:xfrm rot="5400000">
              <a:off x="122190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544DD81-0A1F-4A8A-EB41-943F4B80B6D3}"/>
                </a:ext>
              </a:extLst>
            </p:cNvPr>
            <p:cNvSpPr/>
            <p:nvPr userDrawn="1"/>
          </p:nvSpPr>
          <p:spPr>
            <a:xfrm rot="5400000">
              <a:off x="97074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80E6A2E-7515-65D5-3260-DE640C551A09}"/>
                </a:ext>
              </a:extLst>
            </p:cNvPr>
            <p:cNvSpPr/>
            <p:nvPr userDrawn="1"/>
          </p:nvSpPr>
          <p:spPr>
            <a:xfrm rot="5400000">
              <a:off x="71957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FCC83E-99E9-224A-6186-C049AC84CBDC}"/>
                </a:ext>
              </a:extLst>
            </p:cNvPr>
            <p:cNvSpPr/>
            <p:nvPr userDrawn="1"/>
          </p:nvSpPr>
          <p:spPr>
            <a:xfrm rot="5400000">
              <a:off x="46841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1CAACD1-181C-2CA6-3FDB-684CD41E7A0D}"/>
                </a:ext>
              </a:extLst>
            </p:cNvPr>
            <p:cNvSpPr/>
            <p:nvPr userDrawn="1"/>
          </p:nvSpPr>
          <p:spPr>
            <a:xfrm rot="5400000">
              <a:off x="21724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7F7182E-B49D-0B5E-9170-B9D8E8A777F8}"/>
                </a:ext>
              </a:extLst>
            </p:cNvPr>
            <p:cNvSpPr/>
            <p:nvPr userDrawn="1"/>
          </p:nvSpPr>
          <p:spPr>
            <a:xfrm rot="5400000">
              <a:off x="-3392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6034B20-FDB7-B624-5206-70D62DE4E5A1}"/>
                </a:ext>
              </a:extLst>
            </p:cNvPr>
            <p:cNvSpPr/>
            <p:nvPr userDrawn="1"/>
          </p:nvSpPr>
          <p:spPr>
            <a:xfrm rot="5400000">
              <a:off x="323123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B1D0176-4CAD-AA2C-B5BE-CFAD4E1D4563}"/>
                </a:ext>
              </a:extLst>
            </p:cNvPr>
            <p:cNvSpPr/>
            <p:nvPr userDrawn="1"/>
          </p:nvSpPr>
          <p:spPr>
            <a:xfrm rot="5400000">
              <a:off x="1202203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FB754A7-D6CC-4594-649C-CF8072B9E1A8}"/>
                </a:ext>
              </a:extLst>
            </p:cNvPr>
            <p:cNvSpPr/>
            <p:nvPr userDrawn="1"/>
          </p:nvSpPr>
          <p:spPr>
            <a:xfrm rot="5400000">
              <a:off x="1177088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39BEAA1-D0E9-437E-A02C-86D27A56E82F}"/>
                </a:ext>
              </a:extLst>
            </p:cNvPr>
            <p:cNvSpPr/>
            <p:nvPr userDrawn="1"/>
          </p:nvSpPr>
          <p:spPr>
            <a:xfrm rot="5400000">
              <a:off x="1151971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7F334FF-D90C-1BF3-41BF-8B62255270FF}"/>
                </a:ext>
              </a:extLst>
            </p:cNvPr>
            <p:cNvSpPr/>
            <p:nvPr userDrawn="1"/>
          </p:nvSpPr>
          <p:spPr>
            <a:xfrm rot="5400000">
              <a:off x="1126854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C696FE2-BF07-730C-E86D-D77024566E91}"/>
                </a:ext>
              </a:extLst>
            </p:cNvPr>
            <p:cNvSpPr/>
            <p:nvPr userDrawn="1"/>
          </p:nvSpPr>
          <p:spPr>
            <a:xfrm rot="5400000">
              <a:off x="1101738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A8CB834-AA5D-31DB-3C02-6F39CE62A4EE}"/>
                </a:ext>
              </a:extLst>
            </p:cNvPr>
            <p:cNvSpPr/>
            <p:nvPr userDrawn="1"/>
          </p:nvSpPr>
          <p:spPr>
            <a:xfrm rot="5400000">
              <a:off x="976155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1653A13-73BC-66AA-38C0-DBCCBD5F82E1}"/>
                </a:ext>
              </a:extLst>
            </p:cNvPr>
            <p:cNvSpPr/>
            <p:nvPr userDrawn="1"/>
          </p:nvSpPr>
          <p:spPr>
            <a:xfrm rot="5400000">
              <a:off x="1076621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64FC9CB-53D5-D0D8-73F9-1F7B71AB222E}"/>
                </a:ext>
              </a:extLst>
            </p:cNvPr>
            <p:cNvSpPr/>
            <p:nvPr userDrawn="1"/>
          </p:nvSpPr>
          <p:spPr>
            <a:xfrm rot="5400000">
              <a:off x="1051505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C77CC95-84EB-EC63-AC8B-DB6240AB55DB}"/>
                </a:ext>
              </a:extLst>
            </p:cNvPr>
            <p:cNvSpPr/>
            <p:nvPr userDrawn="1"/>
          </p:nvSpPr>
          <p:spPr>
            <a:xfrm rot="5400000">
              <a:off x="1001271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BCF8F27-6798-82B6-0C63-D9093B60CBA6}"/>
                </a:ext>
              </a:extLst>
            </p:cNvPr>
            <p:cNvSpPr/>
            <p:nvPr userDrawn="1"/>
          </p:nvSpPr>
          <p:spPr>
            <a:xfrm rot="5400000">
              <a:off x="951038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6E039CA-1DE0-DEDD-0A45-DB4AE5765F18}"/>
                </a:ext>
              </a:extLst>
            </p:cNvPr>
            <p:cNvSpPr/>
            <p:nvPr userDrawn="1"/>
          </p:nvSpPr>
          <p:spPr>
            <a:xfrm rot="5400000">
              <a:off x="925922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450E059-5037-8102-B1EF-055E809B3A67}"/>
                </a:ext>
              </a:extLst>
            </p:cNvPr>
            <p:cNvSpPr/>
            <p:nvPr userDrawn="1"/>
          </p:nvSpPr>
          <p:spPr>
            <a:xfrm rot="5400000">
              <a:off x="900805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7329DF3-C21B-3668-7B73-8963F11E9070}"/>
                </a:ext>
              </a:extLst>
            </p:cNvPr>
            <p:cNvSpPr/>
            <p:nvPr userDrawn="1"/>
          </p:nvSpPr>
          <p:spPr>
            <a:xfrm rot="5400000">
              <a:off x="875688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A204703-DB18-1F94-9E33-08C0F916D836}"/>
                </a:ext>
              </a:extLst>
            </p:cNvPr>
            <p:cNvSpPr/>
            <p:nvPr userDrawn="1"/>
          </p:nvSpPr>
          <p:spPr>
            <a:xfrm rot="5400000">
              <a:off x="850572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5E2EE82-48FF-C492-1449-83FBAF8E3C40}"/>
                </a:ext>
              </a:extLst>
            </p:cNvPr>
            <p:cNvSpPr/>
            <p:nvPr userDrawn="1"/>
          </p:nvSpPr>
          <p:spPr>
            <a:xfrm rot="5400000">
              <a:off x="825455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EB02B7-6E36-BA5E-8463-E5B9DB4C3B26}"/>
                </a:ext>
              </a:extLst>
            </p:cNvPr>
            <p:cNvSpPr/>
            <p:nvPr userDrawn="1"/>
          </p:nvSpPr>
          <p:spPr>
            <a:xfrm rot="5400000">
              <a:off x="800339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BA1E011-41B9-54B9-6DE8-44A59CF1925F}"/>
                </a:ext>
              </a:extLst>
            </p:cNvPr>
            <p:cNvSpPr/>
            <p:nvPr userDrawn="1"/>
          </p:nvSpPr>
          <p:spPr>
            <a:xfrm rot="5400000">
              <a:off x="775222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EFCB6EB-7FDF-A064-6E8D-BB0482AF73CC}"/>
                </a:ext>
              </a:extLst>
            </p:cNvPr>
            <p:cNvSpPr/>
            <p:nvPr userDrawn="1"/>
          </p:nvSpPr>
          <p:spPr>
            <a:xfrm rot="5400000">
              <a:off x="750105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0319FBE-1E28-DD91-E1EB-EF95474AB9C1}"/>
                </a:ext>
              </a:extLst>
            </p:cNvPr>
            <p:cNvSpPr/>
            <p:nvPr userDrawn="1"/>
          </p:nvSpPr>
          <p:spPr>
            <a:xfrm rot="5400000">
              <a:off x="724989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80F7A04-4F39-68C0-8A9A-2966B971FE97}"/>
                </a:ext>
              </a:extLst>
            </p:cNvPr>
            <p:cNvSpPr/>
            <p:nvPr userDrawn="1"/>
          </p:nvSpPr>
          <p:spPr>
            <a:xfrm rot="5400000">
              <a:off x="699872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8AE99DC-9E1F-6848-5B96-979814F2EE70}"/>
                </a:ext>
              </a:extLst>
            </p:cNvPr>
            <p:cNvSpPr/>
            <p:nvPr userDrawn="1"/>
          </p:nvSpPr>
          <p:spPr>
            <a:xfrm rot="5400000">
              <a:off x="1026388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1D5D4DF-E4DB-F2E3-D2AC-D82A4F28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8B5604-5713-46CB-9145-6551FDB6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2832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EBDF989-1B9F-4B0D-ADCE-77EABBAEC2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, calendar&#10;&#10;Description automatically generated">
            <a:extLst>
              <a:ext uri="{FF2B5EF4-FFF2-40B4-BE49-F238E27FC236}">
                <a16:creationId xmlns:a16="http://schemas.microsoft.com/office/drawing/2014/main" id="{6080ED73-408A-58AC-CF52-26C9F6A672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57" y="5889537"/>
            <a:ext cx="831784" cy="83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1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9A89DB-5F1D-49A1-5F76-520D5012E7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18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D74572-2A29-D27F-8FD2-23125160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11"/>
            <a:ext cx="10515600" cy="1325563"/>
          </a:xfrm>
        </p:spPr>
        <p:txBody>
          <a:bodyPr anchor="t" anchorCtr="0"/>
          <a:lstStyle>
            <a:lvl1pPr>
              <a:defRPr>
                <a:solidFill>
                  <a:srgbClr val="A15AD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9F38F8-879F-31BD-C75D-57D9418590CF}"/>
              </a:ext>
            </a:extLst>
          </p:cNvPr>
          <p:cNvSpPr/>
          <p:nvPr userDrawn="1"/>
        </p:nvSpPr>
        <p:spPr>
          <a:xfrm rot="5400000">
            <a:off x="333789" y="2511250"/>
            <a:ext cx="429658" cy="209412"/>
          </a:xfrm>
          <a:prstGeom prst="rect">
            <a:avLst/>
          </a:prstGeom>
          <a:solidFill>
            <a:srgbClr val="A15A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F5F403-92EB-6FCA-6D2A-713E0F2A4408}"/>
              </a:ext>
            </a:extLst>
          </p:cNvPr>
          <p:cNvSpPr/>
          <p:nvPr userDrawn="1"/>
        </p:nvSpPr>
        <p:spPr>
          <a:xfrm rot="5400000">
            <a:off x="-110123" y="2511250"/>
            <a:ext cx="429658" cy="209412"/>
          </a:xfrm>
          <a:prstGeom prst="rect">
            <a:avLst/>
          </a:prstGeom>
          <a:solidFill>
            <a:srgbClr val="A15A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3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9A89DB-5F1D-49A1-5F76-520D5012E7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E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D74572-2A29-D27F-8FD2-23125160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11"/>
            <a:ext cx="10515600" cy="1325563"/>
          </a:xfrm>
        </p:spPr>
        <p:txBody>
          <a:bodyPr anchor="t" anchorCtr="0"/>
          <a:lstStyle>
            <a:lvl1pPr>
              <a:defRPr>
                <a:solidFill>
                  <a:srgbClr val="69D4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9F38F8-879F-31BD-C75D-57D9418590CF}"/>
              </a:ext>
            </a:extLst>
          </p:cNvPr>
          <p:cNvSpPr/>
          <p:nvPr userDrawn="1"/>
        </p:nvSpPr>
        <p:spPr>
          <a:xfrm rot="5400000">
            <a:off x="333789" y="2511250"/>
            <a:ext cx="429658" cy="209412"/>
          </a:xfrm>
          <a:prstGeom prst="rect">
            <a:avLst/>
          </a:prstGeom>
          <a:solidFill>
            <a:srgbClr val="69D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F5F403-92EB-6FCA-6D2A-713E0F2A4408}"/>
              </a:ext>
            </a:extLst>
          </p:cNvPr>
          <p:cNvSpPr/>
          <p:nvPr userDrawn="1"/>
        </p:nvSpPr>
        <p:spPr>
          <a:xfrm rot="5400000">
            <a:off x="-110123" y="2511250"/>
            <a:ext cx="429658" cy="209412"/>
          </a:xfrm>
          <a:prstGeom prst="rect">
            <a:avLst/>
          </a:prstGeom>
          <a:solidFill>
            <a:srgbClr val="69D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7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9A89DB-5F1D-49A1-5F76-520D5012E7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18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7107EE-B968-832B-D1DC-CADF7867FC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43337" y="419791"/>
            <a:ext cx="10505327" cy="5949411"/>
          </a:xfrm>
        </p:spPr>
        <p:txBody>
          <a:bodyPr/>
          <a:lstStyle>
            <a:lvl1pPr marL="0" indent="0" algn="ctr">
              <a:buNone/>
              <a:defRPr>
                <a:solidFill>
                  <a:srgbClr val="EC0AA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54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9A89DB-5F1D-49A1-5F76-520D5012E7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E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61B275-BCA0-041E-E45C-C497FF0F20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43337" y="419791"/>
            <a:ext cx="10505327" cy="5949411"/>
          </a:xfrm>
        </p:spPr>
        <p:txBody>
          <a:bodyPr/>
          <a:lstStyle>
            <a:lvl1pPr marL="0" indent="0" algn="ctr">
              <a:buNone/>
              <a:defRPr>
                <a:solidFill>
                  <a:srgbClr val="55B3D8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01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B9F69A1-0FA4-DC0D-C4F0-0CDD7C30AA5D}"/>
              </a:ext>
            </a:extLst>
          </p:cNvPr>
          <p:cNvSpPr/>
          <p:nvPr userDrawn="1"/>
        </p:nvSpPr>
        <p:spPr>
          <a:xfrm>
            <a:off x="0" y="0"/>
            <a:ext cx="12192000" cy="5960125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A9598709-5D02-DA75-4196-B7754188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20346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BFE7B58-33AD-FEAD-7071-EE3661BE9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0346" cy="38590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55B3D8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07230DD-D040-73F0-D153-E00A8B151F2B}"/>
              </a:ext>
            </a:extLst>
          </p:cNvPr>
          <p:cNvGrpSpPr/>
          <p:nvPr userDrawn="1"/>
        </p:nvGrpSpPr>
        <p:grpSpPr>
          <a:xfrm>
            <a:off x="-3030" y="5861271"/>
            <a:ext cx="12191880" cy="197708"/>
            <a:chOff x="-3030" y="5861271"/>
            <a:chExt cx="12191880" cy="19770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0D31178-B73B-2564-1044-0F3625BC9D3F}"/>
                </a:ext>
              </a:extLst>
            </p:cNvPr>
            <p:cNvSpPr/>
            <p:nvPr userDrawn="1"/>
          </p:nvSpPr>
          <p:spPr>
            <a:xfrm rot="5400000">
              <a:off x="6747560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9A6D94-7636-5DF5-0F65-1729DE99D6D5}"/>
                </a:ext>
              </a:extLst>
            </p:cNvPr>
            <p:cNvSpPr/>
            <p:nvPr userDrawn="1"/>
          </p:nvSpPr>
          <p:spPr>
            <a:xfrm rot="5400000">
              <a:off x="649639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B5894E-53AB-E40B-AD01-BF69ED95C07F}"/>
                </a:ext>
              </a:extLst>
            </p:cNvPr>
            <p:cNvSpPr/>
            <p:nvPr userDrawn="1"/>
          </p:nvSpPr>
          <p:spPr>
            <a:xfrm rot="5400000">
              <a:off x="6245228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97D4C-EE2E-AFE7-7575-78801F9C079A}"/>
                </a:ext>
              </a:extLst>
            </p:cNvPr>
            <p:cNvSpPr/>
            <p:nvPr userDrawn="1"/>
          </p:nvSpPr>
          <p:spPr>
            <a:xfrm rot="5400000">
              <a:off x="5994062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AC824B-032E-096E-03AD-8382C11B0B51}"/>
                </a:ext>
              </a:extLst>
            </p:cNvPr>
            <p:cNvSpPr/>
            <p:nvPr userDrawn="1"/>
          </p:nvSpPr>
          <p:spPr>
            <a:xfrm rot="5400000">
              <a:off x="5742896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D70F746-540C-AC59-2BD2-ADCE7839B3EA}"/>
                </a:ext>
              </a:extLst>
            </p:cNvPr>
            <p:cNvSpPr/>
            <p:nvPr userDrawn="1"/>
          </p:nvSpPr>
          <p:spPr>
            <a:xfrm rot="5400000">
              <a:off x="5491730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F4034E-D237-3B11-9FF5-E15C7933C155}"/>
                </a:ext>
              </a:extLst>
            </p:cNvPr>
            <p:cNvSpPr/>
            <p:nvPr userDrawn="1"/>
          </p:nvSpPr>
          <p:spPr>
            <a:xfrm rot="5400000">
              <a:off x="524056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2A00B5-AB00-F970-9EC9-35FEA36687E2}"/>
                </a:ext>
              </a:extLst>
            </p:cNvPr>
            <p:cNvSpPr/>
            <p:nvPr userDrawn="1"/>
          </p:nvSpPr>
          <p:spPr>
            <a:xfrm rot="5400000">
              <a:off x="4989398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588B5D-A78D-E5BC-B041-478DD0D889F2}"/>
                </a:ext>
              </a:extLst>
            </p:cNvPr>
            <p:cNvSpPr/>
            <p:nvPr userDrawn="1"/>
          </p:nvSpPr>
          <p:spPr>
            <a:xfrm rot="5400000">
              <a:off x="4738232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55EE682-4CA1-4609-5DB6-86E8CC0DC3C9}"/>
                </a:ext>
              </a:extLst>
            </p:cNvPr>
            <p:cNvSpPr/>
            <p:nvPr userDrawn="1"/>
          </p:nvSpPr>
          <p:spPr>
            <a:xfrm rot="5400000">
              <a:off x="4487066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A52C53-D723-7022-02C1-22B7DBC33F6F}"/>
                </a:ext>
              </a:extLst>
            </p:cNvPr>
            <p:cNvSpPr/>
            <p:nvPr userDrawn="1"/>
          </p:nvSpPr>
          <p:spPr>
            <a:xfrm rot="5400000">
              <a:off x="4235900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03D364-E516-EA0C-9E6F-6EF5992BF69C}"/>
                </a:ext>
              </a:extLst>
            </p:cNvPr>
            <p:cNvSpPr/>
            <p:nvPr userDrawn="1"/>
          </p:nvSpPr>
          <p:spPr>
            <a:xfrm rot="5400000">
              <a:off x="398473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BC4A36-0E7C-0042-2DCA-C2662C732F5A}"/>
                </a:ext>
              </a:extLst>
            </p:cNvPr>
            <p:cNvSpPr/>
            <p:nvPr userDrawn="1"/>
          </p:nvSpPr>
          <p:spPr>
            <a:xfrm rot="5400000">
              <a:off x="272890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26E789-B2E3-E131-97D6-82BF0106190C}"/>
                </a:ext>
              </a:extLst>
            </p:cNvPr>
            <p:cNvSpPr/>
            <p:nvPr userDrawn="1"/>
          </p:nvSpPr>
          <p:spPr>
            <a:xfrm rot="5400000">
              <a:off x="3733568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99CDE7-38D7-A017-2C0B-F3782D582A24}"/>
                </a:ext>
              </a:extLst>
            </p:cNvPr>
            <p:cNvSpPr/>
            <p:nvPr userDrawn="1"/>
          </p:nvSpPr>
          <p:spPr>
            <a:xfrm rot="5400000">
              <a:off x="3482402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E0D233-1074-AB7E-E88B-EC6A5568ECA1}"/>
                </a:ext>
              </a:extLst>
            </p:cNvPr>
            <p:cNvSpPr/>
            <p:nvPr userDrawn="1"/>
          </p:nvSpPr>
          <p:spPr>
            <a:xfrm rot="5400000">
              <a:off x="2980070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69DEC4-DC87-F5B4-FF12-3A64DF130555}"/>
                </a:ext>
              </a:extLst>
            </p:cNvPr>
            <p:cNvSpPr/>
            <p:nvPr userDrawn="1"/>
          </p:nvSpPr>
          <p:spPr>
            <a:xfrm rot="5400000">
              <a:off x="2477738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927F677-06A4-8CCB-9380-6CA734EB4E58}"/>
                </a:ext>
              </a:extLst>
            </p:cNvPr>
            <p:cNvSpPr/>
            <p:nvPr userDrawn="1"/>
          </p:nvSpPr>
          <p:spPr>
            <a:xfrm rot="5400000">
              <a:off x="2226572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0F8772D-F7DC-0071-52DA-531AD2F0E23D}"/>
                </a:ext>
              </a:extLst>
            </p:cNvPr>
            <p:cNvSpPr/>
            <p:nvPr userDrawn="1"/>
          </p:nvSpPr>
          <p:spPr>
            <a:xfrm rot="5400000">
              <a:off x="1975406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DFFD63-5880-4C96-C0B5-CA441AF18C73}"/>
                </a:ext>
              </a:extLst>
            </p:cNvPr>
            <p:cNvSpPr/>
            <p:nvPr userDrawn="1"/>
          </p:nvSpPr>
          <p:spPr>
            <a:xfrm rot="5400000">
              <a:off x="1724240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0AACA13-81CA-C1E3-5206-C6D2C5D67D74}"/>
                </a:ext>
              </a:extLst>
            </p:cNvPr>
            <p:cNvSpPr/>
            <p:nvPr userDrawn="1"/>
          </p:nvSpPr>
          <p:spPr>
            <a:xfrm rot="5400000">
              <a:off x="147307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1776A7E-04B0-E270-6F27-15F88BED3AFB}"/>
                </a:ext>
              </a:extLst>
            </p:cNvPr>
            <p:cNvSpPr/>
            <p:nvPr userDrawn="1"/>
          </p:nvSpPr>
          <p:spPr>
            <a:xfrm rot="5400000">
              <a:off x="1221908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544DD81-0A1F-4A8A-EB41-943F4B80B6D3}"/>
                </a:ext>
              </a:extLst>
            </p:cNvPr>
            <p:cNvSpPr/>
            <p:nvPr userDrawn="1"/>
          </p:nvSpPr>
          <p:spPr>
            <a:xfrm rot="5400000">
              <a:off x="970742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80E6A2E-7515-65D5-3260-DE640C551A09}"/>
                </a:ext>
              </a:extLst>
            </p:cNvPr>
            <p:cNvSpPr/>
            <p:nvPr userDrawn="1"/>
          </p:nvSpPr>
          <p:spPr>
            <a:xfrm rot="5400000">
              <a:off x="719576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FCC83E-99E9-224A-6186-C049AC84CBDC}"/>
                </a:ext>
              </a:extLst>
            </p:cNvPr>
            <p:cNvSpPr/>
            <p:nvPr userDrawn="1"/>
          </p:nvSpPr>
          <p:spPr>
            <a:xfrm rot="5400000">
              <a:off x="468410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1CAACD1-181C-2CA6-3FDB-684CD41E7A0D}"/>
                </a:ext>
              </a:extLst>
            </p:cNvPr>
            <p:cNvSpPr/>
            <p:nvPr userDrawn="1"/>
          </p:nvSpPr>
          <p:spPr>
            <a:xfrm rot="5400000">
              <a:off x="21724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7F7182E-B49D-0B5E-9170-B9D8E8A777F8}"/>
                </a:ext>
              </a:extLst>
            </p:cNvPr>
            <p:cNvSpPr/>
            <p:nvPr userDrawn="1"/>
          </p:nvSpPr>
          <p:spPr>
            <a:xfrm rot="5400000">
              <a:off x="-33922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6034B20-FDB7-B624-5206-70D62DE4E5A1}"/>
                </a:ext>
              </a:extLst>
            </p:cNvPr>
            <p:cNvSpPr/>
            <p:nvPr userDrawn="1"/>
          </p:nvSpPr>
          <p:spPr>
            <a:xfrm rot="5400000">
              <a:off x="3231236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B1D0176-4CAD-AA2C-B5BE-CFAD4E1D4563}"/>
                </a:ext>
              </a:extLst>
            </p:cNvPr>
            <p:cNvSpPr/>
            <p:nvPr userDrawn="1"/>
          </p:nvSpPr>
          <p:spPr>
            <a:xfrm rot="5400000">
              <a:off x="1202203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FB754A7-D6CC-4594-649C-CF8072B9E1A8}"/>
                </a:ext>
              </a:extLst>
            </p:cNvPr>
            <p:cNvSpPr/>
            <p:nvPr userDrawn="1"/>
          </p:nvSpPr>
          <p:spPr>
            <a:xfrm rot="5400000">
              <a:off x="11770880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39BEAA1-D0E9-437E-A02C-86D27A56E82F}"/>
                </a:ext>
              </a:extLst>
            </p:cNvPr>
            <p:cNvSpPr/>
            <p:nvPr userDrawn="1"/>
          </p:nvSpPr>
          <p:spPr>
            <a:xfrm rot="5400000">
              <a:off x="1151971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7F334FF-D90C-1BF3-41BF-8B62255270FF}"/>
                </a:ext>
              </a:extLst>
            </p:cNvPr>
            <p:cNvSpPr/>
            <p:nvPr userDrawn="1"/>
          </p:nvSpPr>
          <p:spPr>
            <a:xfrm rot="5400000">
              <a:off x="11268548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C696FE2-BF07-730C-E86D-D77024566E91}"/>
                </a:ext>
              </a:extLst>
            </p:cNvPr>
            <p:cNvSpPr/>
            <p:nvPr userDrawn="1"/>
          </p:nvSpPr>
          <p:spPr>
            <a:xfrm rot="5400000">
              <a:off x="11017382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A8CB834-AA5D-31DB-3C02-6F39CE62A4EE}"/>
                </a:ext>
              </a:extLst>
            </p:cNvPr>
            <p:cNvSpPr/>
            <p:nvPr userDrawn="1"/>
          </p:nvSpPr>
          <p:spPr>
            <a:xfrm rot="5400000">
              <a:off x="9761552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1653A13-73BC-66AA-38C0-DBCCBD5F82E1}"/>
                </a:ext>
              </a:extLst>
            </p:cNvPr>
            <p:cNvSpPr/>
            <p:nvPr userDrawn="1"/>
          </p:nvSpPr>
          <p:spPr>
            <a:xfrm rot="5400000">
              <a:off x="10766216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64FC9CB-53D5-D0D8-73F9-1F7B71AB222E}"/>
                </a:ext>
              </a:extLst>
            </p:cNvPr>
            <p:cNvSpPr/>
            <p:nvPr userDrawn="1"/>
          </p:nvSpPr>
          <p:spPr>
            <a:xfrm rot="5400000">
              <a:off x="10515050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C77CC95-84EB-EC63-AC8B-DB6240AB55DB}"/>
                </a:ext>
              </a:extLst>
            </p:cNvPr>
            <p:cNvSpPr/>
            <p:nvPr userDrawn="1"/>
          </p:nvSpPr>
          <p:spPr>
            <a:xfrm rot="5400000">
              <a:off x="10012718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BCF8F27-6798-82B6-0C63-D9093B60CBA6}"/>
                </a:ext>
              </a:extLst>
            </p:cNvPr>
            <p:cNvSpPr/>
            <p:nvPr userDrawn="1"/>
          </p:nvSpPr>
          <p:spPr>
            <a:xfrm rot="5400000">
              <a:off x="9510386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6E039CA-1DE0-DEDD-0A45-DB4AE5765F18}"/>
                </a:ext>
              </a:extLst>
            </p:cNvPr>
            <p:cNvSpPr/>
            <p:nvPr userDrawn="1"/>
          </p:nvSpPr>
          <p:spPr>
            <a:xfrm rot="5400000">
              <a:off x="9259220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450E059-5037-8102-B1EF-055E809B3A67}"/>
                </a:ext>
              </a:extLst>
            </p:cNvPr>
            <p:cNvSpPr/>
            <p:nvPr userDrawn="1"/>
          </p:nvSpPr>
          <p:spPr>
            <a:xfrm rot="5400000">
              <a:off x="900805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7329DF3-C21B-3668-7B73-8963F11E9070}"/>
                </a:ext>
              </a:extLst>
            </p:cNvPr>
            <p:cNvSpPr/>
            <p:nvPr userDrawn="1"/>
          </p:nvSpPr>
          <p:spPr>
            <a:xfrm rot="5400000">
              <a:off x="8756888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A204703-DB18-1F94-9E33-08C0F916D836}"/>
                </a:ext>
              </a:extLst>
            </p:cNvPr>
            <p:cNvSpPr/>
            <p:nvPr userDrawn="1"/>
          </p:nvSpPr>
          <p:spPr>
            <a:xfrm rot="5400000">
              <a:off x="8505722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5E2EE82-48FF-C492-1449-83FBAF8E3C40}"/>
                </a:ext>
              </a:extLst>
            </p:cNvPr>
            <p:cNvSpPr/>
            <p:nvPr userDrawn="1"/>
          </p:nvSpPr>
          <p:spPr>
            <a:xfrm rot="5400000">
              <a:off x="8254556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EB02B7-6E36-BA5E-8463-E5B9DB4C3B26}"/>
                </a:ext>
              </a:extLst>
            </p:cNvPr>
            <p:cNvSpPr/>
            <p:nvPr userDrawn="1"/>
          </p:nvSpPr>
          <p:spPr>
            <a:xfrm rot="5400000">
              <a:off x="8003390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BA1E011-41B9-54B9-6DE8-44A59CF1925F}"/>
                </a:ext>
              </a:extLst>
            </p:cNvPr>
            <p:cNvSpPr/>
            <p:nvPr userDrawn="1"/>
          </p:nvSpPr>
          <p:spPr>
            <a:xfrm rot="5400000">
              <a:off x="775222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EFCB6EB-7FDF-A064-6E8D-BB0482AF73CC}"/>
                </a:ext>
              </a:extLst>
            </p:cNvPr>
            <p:cNvSpPr/>
            <p:nvPr userDrawn="1"/>
          </p:nvSpPr>
          <p:spPr>
            <a:xfrm rot="5400000">
              <a:off x="7501058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0319FBE-1E28-DD91-E1EB-EF95474AB9C1}"/>
                </a:ext>
              </a:extLst>
            </p:cNvPr>
            <p:cNvSpPr/>
            <p:nvPr userDrawn="1"/>
          </p:nvSpPr>
          <p:spPr>
            <a:xfrm rot="5400000">
              <a:off x="7249892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80F7A04-4F39-68C0-8A9A-2966B971FE97}"/>
                </a:ext>
              </a:extLst>
            </p:cNvPr>
            <p:cNvSpPr/>
            <p:nvPr userDrawn="1"/>
          </p:nvSpPr>
          <p:spPr>
            <a:xfrm rot="5400000">
              <a:off x="6998726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8AE99DC-9E1F-6848-5B96-979814F2EE70}"/>
                </a:ext>
              </a:extLst>
            </p:cNvPr>
            <p:cNvSpPr/>
            <p:nvPr userDrawn="1"/>
          </p:nvSpPr>
          <p:spPr>
            <a:xfrm rot="5400000">
              <a:off x="10263884" y="5892163"/>
              <a:ext cx="197708" cy="135924"/>
            </a:xfrm>
            <a:prstGeom prst="rect">
              <a:avLst/>
            </a:prstGeom>
            <a:solidFill>
              <a:srgbClr val="55B3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Date Placeholder 3">
            <a:extLst>
              <a:ext uri="{FF2B5EF4-FFF2-40B4-BE49-F238E27FC236}">
                <a16:creationId xmlns:a16="http://schemas.microsoft.com/office/drawing/2014/main" id="{2395FBB5-09A0-37B6-6A6E-F2CA1211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2" name="Slide Number Placeholder 5">
            <a:extLst>
              <a:ext uri="{FF2B5EF4-FFF2-40B4-BE49-F238E27FC236}">
                <a16:creationId xmlns:a16="http://schemas.microsoft.com/office/drawing/2014/main" id="{3AEE3285-1DDB-D325-9441-BB3ECACA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2832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EBDF989-1B9F-4B0D-ADCE-77EABBAEC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20C24705-932C-F759-C7A8-894493723C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73788" y="365125"/>
            <a:ext cx="5576928" cy="5319579"/>
          </a:xfrm>
        </p:spPr>
        <p:txBody>
          <a:bodyPr/>
          <a:lstStyle>
            <a:lvl1pPr marL="0" indent="0">
              <a:buNone/>
              <a:defRPr>
                <a:solidFill>
                  <a:srgbClr val="55B3D8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46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B9F69A1-0FA4-DC0D-C4F0-0CDD7C30AA5D}"/>
              </a:ext>
            </a:extLst>
          </p:cNvPr>
          <p:cNvSpPr/>
          <p:nvPr userDrawn="1"/>
        </p:nvSpPr>
        <p:spPr>
          <a:xfrm>
            <a:off x="0" y="0"/>
            <a:ext cx="12192000" cy="5960125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07230DD-D040-73F0-D153-E00A8B151F2B}"/>
              </a:ext>
            </a:extLst>
          </p:cNvPr>
          <p:cNvGrpSpPr/>
          <p:nvPr userDrawn="1"/>
        </p:nvGrpSpPr>
        <p:grpSpPr>
          <a:xfrm>
            <a:off x="-3030" y="5861271"/>
            <a:ext cx="12191880" cy="197708"/>
            <a:chOff x="-3030" y="5861271"/>
            <a:chExt cx="12191880" cy="197708"/>
          </a:xfrm>
          <a:solidFill>
            <a:srgbClr val="960666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0D31178-B73B-2564-1044-0F3625BC9D3F}"/>
                </a:ext>
              </a:extLst>
            </p:cNvPr>
            <p:cNvSpPr/>
            <p:nvPr userDrawn="1"/>
          </p:nvSpPr>
          <p:spPr>
            <a:xfrm rot="5400000">
              <a:off x="674756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9A6D94-7636-5DF5-0F65-1729DE99D6D5}"/>
                </a:ext>
              </a:extLst>
            </p:cNvPr>
            <p:cNvSpPr/>
            <p:nvPr userDrawn="1"/>
          </p:nvSpPr>
          <p:spPr>
            <a:xfrm rot="5400000">
              <a:off x="649639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B5894E-53AB-E40B-AD01-BF69ED95C07F}"/>
                </a:ext>
              </a:extLst>
            </p:cNvPr>
            <p:cNvSpPr/>
            <p:nvPr userDrawn="1"/>
          </p:nvSpPr>
          <p:spPr>
            <a:xfrm rot="5400000">
              <a:off x="624522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97D4C-EE2E-AFE7-7575-78801F9C079A}"/>
                </a:ext>
              </a:extLst>
            </p:cNvPr>
            <p:cNvSpPr/>
            <p:nvPr userDrawn="1"/>
          </p:nvSpPr>
          <p:spPr>
            <a:xfrm rot="5400000">
              <a:off x="599406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AC824B-032E-096E-03AD-8382C11B0B51}"/>
                </a:ext>
              </a:extLst>
            </p:cNvPr>
            <p:cNvSpPr/>
            <p:nvPr userDrawn="1"/>
          </p:nvSpPr>
          <p:spPr>
            <a:xfrm rot="5400000">
              <a:off x="574289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D70F746-540C-AC59-2BD2-ADCE7839B3EA}"/>
                </a:ext>
              </a:extLst>
            </p:cNvPr>
            <p:cNvSpPr/>
            <p:nvPr userDrawn="1"/>
          </p:nvSpPr>
          <p:spPr>
            <a:xfrm rot="5400000">
              <a:off x="549173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F4034E-D237-3B11-9FF5-E15C7933C155}"/>
                </a:ext>
              </a:extLst>
            </p:cNvPr>
            <p:cNvSpPr/>
            <p:nvPr userDrawn="1"/>
          </p:nvSpPr>
          <p:spPr>
            <a:xfrm rot="5400000">
              <a:off x="524056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2A00B5-AB00-F970-9EC9-35FEA36687E2}"/>
                </a:ext>
              </a:extLst>
            </p:cNvPr>
            <p:cNvSpPr/>
            <p:nvPr userDrawn="1"/>
          </p:nvSpPr>
          <p:spPr>
            <a:xfrm rot="5400000">
              <a:off x="498939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588B5D-A78D-E5BC-B041-478DD0D889F2}"/>
                </a:ext>
              </a:extLst>
            </p:cNvPr>
            <p:cNvSpPr/>
            <p:nvPr userDrawn="1"/>
          </p:nvSpPr>
          <p:spPr>
            <a:xfrm rot="5400000">
              <a:off x="473823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55EE682-4CA1-4609-5DB6-86E8CC0DC3C9}"/>
                </a:ext>
              </a:extLst>
            </p:cNvPr>
            <p:cNvSpPr/>
            <p:nvPr userDrawn="1"/>
          </p:nvSpPr>
          <p:spPr>
            <a:xfrm rot="5400000">
              <a:off x="448706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A52C53-D723-7022-02C1-22B7DBC33F6F}"/>
                </a:ext>
              </a:extLst>
            </p:cNvPr>
            <p:cNvSpPr/>
            <p:nvPr userDrawn="1"/>
          </p:nvSpPr>
          <p:spPr>
            <a:xfrm rot="5400000">
              <a:off x="423590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03D364-E516-EA0C-9E6F-6EF5992BF69C}"/>
                </a:ext>
              </a:extLst>
            </p:cNvPr>
            <p:cNvSpPr/>
            <p:nvPr userDrawn="1"/>
          </p:nvSpPr>
          <p:spPr>
            <a:xfrm rot="5400000">
              <a:off x="398473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BC4A36-0E7C-0042-2DCA-C2662C732F5A}"/>
                </a:ext>
              </a:extLst>
            </p:cNvPr>
            <p:cNvSpPr/>
            <p:nvPr userDrawn="1"/>
          </p:nvSpPr>
          <p:spPr>
            <a:xfrm rot="5400000">
              <a:off x="272890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26E789-B2E3-E131-97D6-82BF0106190C}"/>
                </a:ext>
              </a:extLst>
            </p:cNvPr>
            <p:cNvSpPr/>
            <p:nvPr userDrawn="1"/>
          </p:nvSpPr>
          <p:spPr>
            <a:xfrm rot="5400000">
              <a:off x="373356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99CDE7-38D7-A017-2C0B-F3782D582A24}"/>
                </a:ext>
              </a:extLst>
            </p:cNvPr>
            <p:cNvSpPr/>
            <p:nvPr userDrawn="1"/>
          </p:nvSpPr>
          <p:spPr>
            <a:xfrm rot="5400000">
              <a:off x="348240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E0D233-1074-AB7E-E88B-EC6A5568ECA1}"/>
                </a:ext>
              </a:extLst>
            </p:cNvPr>
            <p:cNvSpPr/>
            <p:nvPr userDrawn="1"/>
          </p:nvSpPr>
          <p:spPr>
            <a:xfrm rot="5400000">
              <a:off x="298007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69DEC4-DC87-F5B4-FF12-3A64DF130555}"/>
                </a:ext>
              </a:extLst>
            </p:cNvPr>
            <p:cNvSpPr/>
            <p:nvPr userDrawn="1"/>
          </p:nvSpPr>
          <p:spPr>
            <a:xfrm rot="5400000">
              <a:off x="247773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927F677-06A4-8CCB-9380-6CA734EB4E58}"/>
                </a:ext>
              </a:extLst>
            </p:cNvPr>
            <p:cNvSpPr/>
            <p:nvPr userDrawn="1"/>
          </p:nvSpPr>
          <p:spPr>
            <a:xfrm rot="5400000">
              <a:off x="222657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0F8772D-F7DC-0071-52DA-531AD2F0E23D}"/>
                </a:ext>
              </a:extLst>
            </p:cNvPr>
            <p:cNvSpPr/>
            <p:nvPr userDrawn="1"/>
          </p:nvSpPr>
          <p:spPr>
            <a:xfrm rot="5400000">
              <a:off x="197540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DFFD63-5880-4C96-C0B5-CA441AF18C73}"/>
                </a:ext>
              </a:extLst>
            </p:cNvPr>
            <p:cNvSpPr/>
            <p:nvPr userDrawn="1"/>
          </p:nvSpPr>
          <p:spPr>
            <a:xfrm rot="5400000">
              <a:off x="172424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0AACA13-81CA-C1E3-5206-C6D2C5D67D74}"/>
                </a:ext>
              </a:extLst>
            </p:cNvPr>
            <p:cNvSpPr/>
            <p:nvPr userDrawn="1"/>
          </p:nvSpPr>
          <p:spPr>
            <a:xfrm rot="5400000">
              <a:off x="147307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1776A7E-04B0-E270-6F27-15F88BED3AFB}"/>
                </a:ext>
              </a:extLst>
            </p:cNvPr>
            <p:cNvSpPr/>
            <p:nvPr userDrawn="1"/>
          </p:nvSpPr>
          <p:spPr>
            <a:xfrm rot="5400000">
              <a:off x="122190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544DD81-0A1F-4A8A-EB41-943F4B80B6D3}"/>
                </a:ext>
              </a:extLst>
            </p:cNvPr>
            <p:cNvSpPr/>
            <p:nvPr userDrawn="1"/>
          </p:nvSpPr>
          <p:spPr>
            <a:xfrm rot="5400000">
              <a:off x="97074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80E6A2E-7515-65D5-3260-DE640C551A09}"/>
                </a:ext>
              </a:extLst>
            </p:cNvPr>
            <p:cNvSpPr/>
            <p:nvPr userDrawn="1"/>
          </p:nvSpPr>
          <p:spPr>
            <a:xfrm rot="5400000">
              <a:off x="71957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FCC83E-99E9-224A-6186-C049AC84CBDC}"/>
                </a:ext>
              </a:extLst>
            </p:cNvPr>
            <p:cNvSpPr/>
            <p:nvPr userDrawn="1"/>
          </p:nvSpPr>
          <p:spPr>
            <a:xfrm rot="5400000">
              <a:off x="46841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1CAACD1-181C-2CA6-3FDB-684CD41E7A0D}"/>
                </a:ext>
              </a:extLst>
            </p:cNvPr>
            <p:cNvSpPr/>
            <p:nvPr userDrawn="1"/>
          </p:nvSpPr>
          <p:spPr>
            <a:xfrm rot="5400000">
              <a:off x="21724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7F7182E-B49D-0B5E-9170-B9D8E8A777F8}"/>
                </a:ext>
              </a:extLst>
            </p:cNvPr>
            <p:cNvSpPr/>
            <p:nvPr userDrawn="1"/>
          </p:nvSpPr>
          <p:spPr>
            <a:xfrm rot="5400000">
              <a:off x="-3392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6034B20-FDB7-B624-5206-70D62DE4E5A1}"/>
                </a:ext>
              </a:extLst>
            </p:cNvPr>
            <p:cNvSpPr/>
            <p:nvPr userDrawn="1"/>
          </p:nvSpPr>
          <p:spPr>
            <a:xfrm rot="5400000">
              <a:off x="323123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B1D0176-4CAD-AA2C-B5BE-CFAD4E1D4563}"/>
                </a:ext>
              </a:extLst>
            </p:cNvPr>
            <p:cNvSpPr/>
            <p:nvPr userDrawn="1"/>
          </p:nvSpPr>
          <p:spPr>
            <a:xfrm rot="5400000">
              <a:off x="1202203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FB754A7-D6CC-4594-649C-CF8072B9E1A8}"/>
                </a:ext>
              </a:extLst>
            </p:cNvPr>
            <p:cNvSpPr/>
            <p:nvPr userDrawn="1"/>
          </p:nvSpPr>
          <p:spPr>
            <a:xfrm rot="5400000">
              <a:off x="1177088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39BEAA1-D0E9-437E-A02C-86D27A56E82F}"/>
                </a:ext>
              </a:extLst>
            </p:cNvPr>
            <p:cNvSpPr/>
            <p:nvPr userDrawn="1"/>
          </p:nvSpPr>
          <p:spPr>
            <a:xfrm rot="5400000">
              <a:off x="1151971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7F334FF-D90C-1BF3-41BF-8B62255270FF}"/>
                </a:ext>
              </a:extLst>
            </p:cNvPr>
            <p:cNvSpPr/>
            <p:nvPr userDrawn="1"/>
          </p:nvSpPr>
          <p:spPr>
            <a:xfrm rot="5400000">
              <a:off x="1126854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C696FE2-BF07-730C-E86D-D77024566E91}"/>
                </a:ext>
              </a:extLst>
            </p:cNvPr>
            <p:cNvSpPr/>
            <p:nvPr userDrawn="1"/>
          </p:nvSpPr>
          <p:spPr>
            <a:xfrm rot="5400000">
              <a:off x="1101738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A8CB834-AA5D-31DB-3C02-6F39CE62A4EE}"/>
                </a:ext>
              </a:extLst>
            </p:cNvPr>
            <p:cNvSpPr/>
            <p:nvPr userDrawn="1"/>
          </p:nvSpPr>
          <p:spPr>
            <a:xfrm rot="5400000">
              <a:off x="976155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1653A13-73BC-66AA-38C0-DBCCBD5F82E1}"/>
                </a:ext>
              </a:extLst>
            </p:cNvPr>
            <p:cNvSpPr/>
            <p:nvPr userDrawn="1"/>
          </p:nvSpPr>
          <p:spPr>
            <a:xfrm rot="5400000">
              <a:off x="1076621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64FC9CB-53D5-D0D8-73F9-1F7B71AB222E}"/>
                </a:ext>
              </a:extLst>
            </p:cNvPr>
            <p:cNvSpPr/>
            <p:nvPr userDrawn="1"/>
          </p:nvSpPr>
          <p:spPr>
            <a:xfrm rot="5400000">
              <a:off x="1051505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C77CC95-84EB-EC63-AC8B-DB6240AB55DB}"/>
                </a:ext>
              </a:extLst>
            </p:cNvPr>
            <p:cNvSpPr/>
            <p:nvPr userDrawn="1"/>
          </p:nvSpPr>
          <p:spPr>
            <a:xfrm rot="5400000">
              <a:off x="1001271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BCF8F27-6798-82B6-0C63-D9093B60CBA6}"/>
                </a:ext>
              </a:extLst>
            </p:cNvPr>
            <p:cNvSpPr/>
            <p:nvPr userDrawn="1"/>
          </p:nvSpPr>
          <p:spPr>
            <a:xfrm rot="5400000">
              <a:off x="951038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6E039CA-1DE0-DEDD-0A45-DB4AE5765F18}"/>
                </a:ext>
              </a:extLst>
            </p:cNvPr>
            <p:cNvSpPr/>
            <p:nvPr userDrawn="1"/>
          </p:nvSpPr>
          <p:spPr>
            <a:xfrm rot="5400000">
              <a:off x="925922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450E059-5037-8102-B1EF-055E809B3A67}"/>
                </a:ext>
              </a:extLst>
            </p:cNvPr>
            <p:cNvSpPr/>
            <p:nvPr userDrawn="1"/>
          </p:nvSpPr>
          <p:spPr>
            <a:xfrm rot="5400000">
              <a:off x="900805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7329DF3-C21B-3668-7B73-8963F11E9070}"/>
                </a:ext>
              </a:extLst>
            </p:cNvPr>
            <p:cNvSpPr/>
            <p:nvPr userDrawn="1"/>
          </p:nvSpPr>
          <p:spPr>
            <a:xfrm rot="5400000">
              <a:off x="875688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A204703-DB18-1F94-9E33-08C0F916D836}"/>
                </a:ext>
              </a:extLst>
            </p:cNvPr>
            <p:cNvSpPr/>
            <p:nvPr userDrawn="1"/>
          </p:nvSpPr>
          <p:spPr>
            <a:xfrm rot="5400000">
              <a:off x="850572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5E2EE82-48FF-C492-1449-83FBAF8E3C40}"/>
                </a:ext>
              </a:extLst>
            </p:cNvPr>
            <p:cNvSpPr/>
            <p:nvPr userDrawn="1"/>
          </p:nvSpPr>
          <p:spPr>
            <a:xfrm rot="5400000">
              <a:off x="825455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EB02B7-6E36-BA5E-8463-E5B9DB4C3B26}"/>
                </a:ext>
              </a:extLst>
            </p:cNvPr>
            <p:cNvSpPr/>
            <p:nvPr userDrawn="1"/>
          </p:nvSpPr>
          <p:spPr>
            <a:xfrm rot="5400000">
              <a:off x="800339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BA1E011-41B9-54B9-6DE8-44A59CF1925F}"/>
                </a:ext>
              </a:extLst>
            </p:cNvPr>
            <p:cNvSpPr/>
            <p:nvPr userDrawn="1"/>
          </p:nvSpPr>
          <p:spPr>
            <a:xfrm rot="5400000">
              <a:off x="775222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EFCB6EB-7FDF-A064-6E8D-BB0482AF73CC}"/>
                </a:ext>
              </a:extLst>
            </p:cNvPr>
            <p:cNvSpPr/>
            <p:nvPr userDrawn="1"/>
          </p:nvSpPr>
          <p:spPr>
            <a:xfrm rot="5400000">
              <a:off x="750105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0319FBE-1E28-DD91-E1EB-EF95474AB9C1}"/>
                </a:ext>
              </a:extLst>
            </p:cNvPr>
            <p:cNvSpPr/>
            <p:nvPr userDrawn="1"/>
          </p:nvSpPr>
          <p:spPr>
            <a:xfrm rot="5400000">
              <a:off x="724989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80F7A04-4F39-68C0-8A9A-2966B971FE97}"/>
                </a:ext>
              </a:extLst>
            </p:cNvPr>
            <p:cNvSpPr/>
            <p:nvPr userDrawn="1"/>
          </p:nvSpPr>
          <p:spPr>
            <a:xfrm rot="5400000">
              <a:off x="699872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8AE99DC-9E1F-6848-5B96-979814F2EE70}"/>
                </a:ext>
              </a:extLst>
            </p:cNvPr>
            <p:cNvSpPr/>
            <p:nvPr userDrawn="1"/>
          </p:nvSpPr>
          <p:spPr>
            <a:xfrm rot="5400000">
              <a:off x="1026388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Date Placeholder 3">
            <a:extLst>
              <a:ext uri="{FF2B5EF4-FFF2-40B4-BE49-F238E27FC236}">
                <a16:creationId xmlns:a16="http://schemas.microsoft.com/office/drawing/2014/main" id="{2395FBB5-09A0-37B6-6A6E-F2CA1211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2" name="Slide Number Placeholder 5">
            <a:extLst>
              <a:ext uri="{FF2B5EF4-FFF2-40B4-BE49-F238E27FC236}">
                <a16:creationId xmlns:a16="http://schemas.microsoft.com/office/drawing/2014/main" id="{3AEE3285-1DDB-D325-9441-BB3ECACA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2832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EBDF989-1B9F-4B0D-ADCE-77EABBAEC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58BB8C-EBE3-5DB0-4347-6314F1FB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20346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668905-0AB4-0F3A-8F16-21CBDA69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0346" cy="38590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EC0AA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6B6918-46ED-6455-ACD7-A7904A58BE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73788" y="365125"/>
            <a:ext cx="5576928" cy="5319579"/>
          </a:xfrm>
        </p:spPr>
        <p:txBody>
          <a:bodyPr/>
          <a:lstStyle>
            <a:lvl1pPr marL="0" indent="0">
              <a:buNone/>
              <a:defRPr>
                <a:solidFill>
                  <a:srgbClr val="EC0AA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6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59DB49-95F4-9341-B4A1-BFBEE8C2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41FAFE-CD1B-EA17-6FA3-BA19B9267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7FB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FA5C35-358D-836C-2CB5-65DCDBE75027}"/>
              </a:ext>
            </a:extLst>
          </p:cNvPr>
          <p:cNvSpPr/>
          <p:nvPr userDrawn="1"/>
        </p:nvSpPr>
        <p:spPr>
          <a:xfrm>
            <a:off x="-8238" y="0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4C7EF0-BA2D-2072-20E1-4878950834DD}"/>
              </a:ext>
            </a:extLst>
          </p:cNvPr>
          <p:cNvSpPr/>
          <p:nvPr userDrawn="1"/>
        </p:nvSpPr>
        <p:spPr>
          <a:xfrm>
            <a:off x="-8238" y="248966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D98146-3257-3ACA-41F4-D73CF0EAEEFC}"/>
              </a:ext>
            </a:extLst>
          </p:cNvPr>
          <p:cNvSpPr/>
          <p:nvPr userDrawn="1"/>
        </p:nvSpPr>
        <p:spPr>
          <a:xfrm>
            <a:off x="-8238" y="497932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C0FD86-E944-219B-ABC6-BBAEA8AB49D2}"/>
              </a:ext>
            </a:extLst>
          </p:cNvPr>
          <p:cNvSpPr/>
          <p:nvPr userDrawn="1"/>
        </p:nvSpPr>
        <p:spPr>
          <a:xfrm>
            <a:off x="-8238" y="746898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3DCB0B-FC7E-79CB-553B-9775CB32FA0A}"/>
              </a:ext>
            </a:extLst>
          </p:cNvPr>
          <p:cNvSpPr/>
          <p:nvPr userDrawn="1"/>
        </p:nvSpPr>
        <p:spPr>
          <a:xfrm>
            <a:off x="-8238" y="995864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A2CA2D-5BC2-C8BB-3F3A-1034576753DF}"/>
              </a:ext>
            </a:extLst>
          </p:cNvPr>
          <p:cNvSpPr/>
          <p:nvPr userDrawn="1"/>
        </p:nvSpPr>
        <p:spPr>
          <a:xfrm>
            <a:off x="-8238" y="1244830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C86E32-474C-E759-F749-5470B765E78A}"/>
              </a:ext>
            </a:extLst>
          </p:cNvPr>
          <p:cNvSpPr/>
          <p:nvPr userDrawn="1"/>
        </p:nvSpPr>
        <p:spPr>
          <a:xfrm>
            <a:off x="-8238" y="1493796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3049F1-4F47-E8AB-761C-22957DC7EA2E}"/>
              </a:ext>
            </a:extLst>
          </p:cNvPr>
          <p:cNvSpPr/>
          <p:nvPr userDrawn="1"/>
        </p:nvSpPr>
        <p:spPr>
          <a:xfrm>
            <a:off x="-8238" y="1742762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A03A39-E123-AE87-5E8C-926B7D55037E}"/>
              </a:ext>
            </a:extLst>
          </p:cNvPr>
          <p:cNvSpPr/>
          <p:nvPr userDrawn="1"/>
        </p:nvSpPr>
        <p:spPr>
          <a:xfrm>
            <a:off x="-8238" y="1991728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EEA925-C8B9-1C0F-7334-62C253C50607}"/>
              </a:ext>
            </a:extLst>
          </p:cNvPr>
          <p:cNvSpPr/>
          <p:nvPr userDrawn="1"/>
        </p:nvSpPr>
        <p:spPr>
          <a:xfrm>
            <a:off x="-8238" y="2240694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B392F2-B5BB-4679-8A76-8EC7753CE42B}"/>
              </a:ext>
            </a:extLst>
          </p:cNvPr>
          <p:cNvSpPr/>
          <p:nvPr userDrawn="1"/>
        </p:nvSpPr>
        <p:spPr>
          <a:xfrm>
            <a:off x="-8238" y="2489660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1772CD-0E33-1716-58E7-C54D858F0474}"/>
              </a:ext>
            </a:extLst>
          </p:cNvPr>
          <p:cNvSpPr/>
          <p:nvPr userDrawn="1"/>
        </p:nvSpPr>
        <p:spPr>
          <a:xfrm>
            <a:off x="-8238" y="2738626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BC98CA-3947-E622-E025-8FD0A2B789A1}"/>
              </a:ext>
            </a:extLst>
          </p:cNvPr>
          <p:cNvSpPr/>
          <p:nvPr userDrawn="1"/>
        </p:nvSpPr>
        <p:spPr>
          <a:xfrm>
            <a:off x="-8238" y="3983456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43E6C9-92A2-6683-FDB4-3949F59F8EB4}"/>
              </a:ext>
            </a:extLst>
          </p:cNvPr>
          <p:cNvSpPr/>
          <p:nvPr userDrawn="1"/>
        </p:nvSpPr>
        <p:spPr>
          <a:xfrm>
            <a:off x="-8238" y="2987592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A6321E-A5E1-E26C-AC7B-7A0C29B5A0EF}"/>
              </a:ext>
            </a:extLst>
          </p:cNvPr>
          <p:cNvSpPr/>
          <p:nvPr userDrawn="1"/>
        </p:nvSpPr>
        <p:spPr>
          <a:xfrm>
            <a:off x="-8238" y="3236558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A5F632-ACD4-69AC-2648-669FB5FCB24D}"/>
              </a:ext>
            </a:extLst>
          </p:cNvPr>
          <p:cNvSpPr/>
          <p:nvPr userDrawn="1"/>
        </p:nvSpPr>
        <p:spPr>
          <a:xfrm>
            <a:off x="-8238" y="3734490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13C8A4-D087-16C0-5B7A-B5D2EEAA5260}"/>
              </a:ext>
            </a:extLst>
          </p:cNvPr>
          <p:cNvSpPr/>
          <p:nvPr userDrawn="1"/>
        </p:nvSpPr>
        <p:spPr>
          <a:xfrm>
            <a:off x="-8238" y="4232422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BD432BC-E81D-8F2C-73B8-CCBDCE525F45}"/>
              </a:ext>
            </a:extLst>
          </p:cNvPr>
          <p:cNvSpPr/>
          <p:nvPr userDrawn="1"/>
        </p:nvSpPr>
        <p:spPr>
          <a:xfrm>
            <a:off x="-8238" y="4481388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A74C80-0B2D-7586-3F8C-278556F42EB1}"/>
              </a:ext>
            </a:extLst>
          </p:cNvPr>
          <p:cNvSpPr/>
          <p:nvPr userDrawn="1"/>
        </p:nvSpPr>
        <p:spPr>
          <a:xfrm>
            <a:off x="-8238" y="4730354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E3AFDF-4838-167E-8C5C-3240540399C2}"/>
              </a:ext>
            </a:extLst>
          </p:cNvPr>
          <p:cNvSpPr/>
          <p:nvPr userDrawn="1"/>
        </p:nvSpPr>
        <p:spPr>
          <a:xfrm>
            <a:off x="-8238" y="4979320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286F18-3783-9410-038A-27FFA4582A74}"/>
              </a:ext>
            </a:extLst>
          </p:cNvPr>
          <p:cNvSpPr/>
          <p:nvPr userDrawn="1"/>
        </p:nvSpPr>
        <p:spPr>
          <a:xfrm>
            <a:off x="-8238" y="5228286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E85F31C-D29E-9871-C15F-31C3D982554C}"/>
              </a:ext>
            </a:extLst>
          </p:cNvPr>
          <p:cNvSpPr/>
          <p:nvPr userDrawn="1"/>
        </p:nvSpPr>
        <p:spPr>
          <a:xfrm>
            <a:off x="-8238" y="5477252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3636C2-F482-0665-15AA-5D26DA3CA219}"/>
              </a:ext>
            </a:extLst>
          </p:cNvPr>
          <p:cNvSpPr/>
          <p:nvPr userDrawn="1"/>
        </p:nvSpPr>
        <p:spPr>
          <a:xfrm>
            <a:off x="-8238" y="5726218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35038EB-A194-A871-8950-BEE948D04B42}"/>
              </a:ext>
            </a:extLst>
          </p:cNvPr>
          <p:cNvSpPr/>
          <p:nvPr userDrawn="1"/>
        </p:nvSpPr>
        <p:spPr>
          <a:xfrm>
            <a:off x="-8238" y="5975184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F2255D-9E8B-D273-7782-55C2E3ED9D3D}"/>
              </a:ext>
            </a:extLst>
          </p:cNvPr>
          <p:cNvSpPr/>
          <p:nvPr userDrawn="1"/>
        </p:nvSpPr>
        <p:spPr>
          <a:xfrm>
            <a:off x="-8238" y="6224150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494D39-F7E4-1EB9-2E05-FEFB0FCE21C0}"/>
              </a:ext>
            </a:extLst>
          </p:cNvPr>
          <p:cNvSpPr/>
          <p:nvPr userDrawn="1"/>
        </p:nvSpPr>
        <p:spPr>
          <a:xfrm>
            <a:off x="-8238" y="6473116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A370CCB-41C9-04C8-0C5E-158AE49A3DE1}"/>
              </a:ext>
            </a:extLst>
          </p:cNvPr>
          <p:cNvSpPr/>
          <p:nvPr userDrawn="1"/>
        </p:nvSpPr>
        <p:spPr>
          <a:xfrm>
            <a:off x="-8238" y="6722076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3AAC915-5E44-9841-AEA5-78E5A9DB308B}"/>
              </a:ext>
            </a:extLst>
          </p:cNvPr>
          <p:cNvSpPr/>
          <p:nvPr userDrawn="1"/>
        </p:nvSpPr>
        <p:spPr>
          <a:xfrm>
            <a:off x="-8238" y="3485524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Logo, calendar&#10;&#10;Description automatically generated">
            <a:extLst>
              <a:ext uri="{FF2B5EF4-FFF2-40B4-BE49-F238E27FC236}">
                <a16:creationId xmlns:a16="http://schemas.microsoft.com/office/drawing/2014/main" id="{D6241D67-27DA-1E7F-2697-4A5560322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57" y="5889537"/>
            <a:ext cx="831784" cy="83193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54454DAB-B067-00B4-5D99-2DE55BFF143A}"/>
              </a:ext>
            </a:extLst>
          </p:cNvPr>
          <p:cNvSpPr/>
          <p:nvPr userDrawn="1"/>
        </p:nvSpPr>
        <p:spPr>
          <a:xfrm>
            <a:off x="11994292" y="0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07D4B04-D89B-F7F6-A94C-334C6AC8A6FD}"/>
              </a:ext>
            </a:extLst>
          </p:cNvPr>
          <p:cNvSpPr/>
          <p:nvPr userDrawn="1"/>
        </p:nvSpPr>
        <p:spPr>
          <a:xfrm>
            <a:off x="11994292" y="248966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3B89DDD-216D-77C9-678F-E500F3C5E679}"/>
              </a:ext>
            </a:extLst>
          </p:cNvPr>
          <p:cNvSpPr/>
          <p:nvPr userDrawn="1"/>
        </p:nvSpPr>
        <p:spPr>
          <a:xfrm>
            <a:off x="11994292" y="497932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C5B1237-B0B0-46AF-AEBA-A4F7B5C30698}"/>
              </a:ext>
            </a:extLst>
          </p:cNvPr>
          <p:cNvSpPr/>
          <p:nvPr userDrawn="1"/>
        </p:nvSpPr>
        <p:spPr>
          <a:xfrm>
            <a:off x="11994292" y="746898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E96B1DE-1712-DB89-93AB-9C9024A7D15A}"/>
              </a:ext>
            </a:extLst>
          </p:cNvPr>
          <p:cNvSpPr/>
          <p:nvPr userDrawn="1"/>
        </p:nvSpPr>
        <p:spPr>
          <a:xfrm>
            <a:off x="11994292" y="995864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FE10D4E-53FE-7533-1C81-04DBBD3F2F9A}"/>
              </a:ext>
            </a:extLst>
          </p:cNvPr>
          <p:cNvSpPr/>
          <p:nvPr userDrawn="1"/>
        </p:nvSpPr>
        <p:spPr>
          <a:xfrm>
            <a:off x="11994292" y="1244830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BD9E97B-8EC8-33FD-FA35-227AFBDEF46E}"/>
              </a:ext>
            </a:extLst>
          </p:cNvPr>
          <p:cNvSpPr/>
          <p:nvPr userDrawn="1"/>
        </p:nvSpPr>
        <p:spPr>
          <a:xfrm>
            <a:off x="11994292" y="1493796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83C6716-9491-7DDC-252A-3D36F1990948}"/>
              </a:ext>
            </a:extLst>
          </p:cNvPr>
          <p:cNvSpPr/>
          <p:nvPr userDrawn="1"/>
        </p:nvSpPr>
        <p:spPr>
          <a:xfrm>
            <a:off x="11994292" y="1742762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81628B0-1675-2B15-27E9-794FAA97E14E}"/>
              </a:ext>
            </a:extLst>
          </p:cNvPr>
          <p:cNvSpPr/>
          <p:nvPr userDrawn="1"/>
        </p:nvSpPr>
        <p:spPr>
          <a:xfrm>
            <a:off x="11994292" y="1991728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B9F0C3C-D5DB-7CF3-01C9-4B69CB338D9A}"/>
              </a:ext>
            </a:extLst>
          </p:cNvPr>
          <p:cNvSpPr/>
          <p:nvPr userDrawn="1"/>
        </p:nvSpPr>
        <p:spPr>
          <a:xfrm>
            <a:off x="11994292" y="2240694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2DC6DA9-80B7-BE57-92E9-438659AF45BF}"/>
              </a:ext>
            </a:extLst>
          </p:cNvPr>
          <p:cNvSpPr/>
          <p:nvPr userDrawn="1"/>
        </p:nvSpPr>
        <p:spPr>
          <a:xfrm>
            <a:off x="11994292" y="2489660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E0CA255-2BE6-C0B4-469C-1349D39BA955}"/>
              </a:ext>
            </a:extLst>
          </p:cNvPr>
          <p:cNvSpPr/>
          <p:nvPr userDrawn="1"/>
        </p:nvSpPr>
        <p:spPr>
          <a:xfrm>
            <a:off x="11994292" y="2738626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110AD63-62E6-CF82-730A-D40F38D09685}"/>
              </a:ext>
            </a:extLst>
          </p:cNvPr>
          <p:cNvSpPr/>
          <p:nvPr userDrawn="1"/>
        </p:nvSpPr>
        <p:spPr>
          <a:xfrm>
            <a:off x="11994292" y="3983456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02A74D8-1F97-B1FD-4662-5CAC2973B9E5}"/>
              </a:ext>
            </a:extLst>
          </p:cNvPr>
          <p:cNvSpPr/>
          <p:nvPr userDrawn="1"/>
        </p:nvSpPr>
        <p:spPr>
          <a:xfrm>
            <a:off x="11994292" y="2987592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F3C31F0-D3E4-230D-4042-2397A95E942E}"/>
              </a:ext>
            </a:extLst>
          </p:cNvPr>
          <p:cNvSpPr/>
          <p:nvPr userDrawn="1"/>
        </p:nvSpPr>
        <p:spPr>
          <a:xfrm>
            <a:off x="11994292" y="3236558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D45E5B9-36FA-A439-3665-5500096F8E65}"/>
              </a:ext>
            </a:extLst>
          </p:cNvPr>
          <p:cNvSpPr/>
          <p:nvPr userDrawn="1"/>
        </p:nvSpPr>
        <p:spPr>
          <a:xfrm>
            <a:off x="11994292" y="3734490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688FB98-8DF7-1EF2-A4B0-228453EA952F}"/>
              </a:ext>
            </a:extLst>
          </p:cNvPr>
          <p:cNvSpPr/>
          <p:nvPr userDrawn="1"/>
        </p:nvSpPr>
        <p:spPr>
          <a:xfrm>
            <a:off x="11994292" y="4232422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C09C19F-A12C-2954-A535-1F5A3AD6EF9E}"/>
              </a:ext>
            </a:extLst>
          </p:cNvPr>
          <p:cNvSpPr/>
          <p:nvPr userDrawn="1"/>
        </p:nvSpPr>
        <p:spPr>
          <a:xfrm>
            <a:off x="11994292" y="4481388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FC7FEE3-A5BC-2330-13A6-01D9DE06864E}"/>
              </a:ext>
            </a:extLst>
          </p:cNvPr>
          <p:cNvSpPr/>
          <p:nvPr userDrawn="1"/>
        </p:nvSpPr>
        <p:spPr>
          <a:xfrm>
            <a:off x="11994292" y="4730354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1C57473-FCE5-285E-23B3-31D252699CCA}"/>
              </a:ext>
            </a:extLst>
          </p:cNvPr>
          <p:cNvSpPr/>
          <p:nvPr userDrawn="1"/>
        </p:nvSpPr>
        <p:spPr>
          <a:xfrm>
            <a:off x="11994292" y="4979320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621FAAB-FA1C-2126-E8D8-9705243BC554}"/>
              </a:ext>
            </a:extLst>
          </p:cNvPr>
          <p:cNvSpPr/>
          <p:nvPr userDrawn="1"/>
        </p:nvSpPr>
        <p:spPr>
          <a:xfrm>
            <a:off x="11994292" y="5228286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7295325-99BB-ECC3-5557-7E7794886FB5}"/>
              </a:ext>
            </a:extLst>
          </p:cNvPr>
          <p:cNvSpPr/>
          <p:nvPr userDrawn="1"/>
        </p:nvSpPr>
        <p:spPr>
          <a:xfrm>
            <a:off x="11994292" y="5477252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C085076-5EA9-3DD3-B5AD-3B5151C39417}"/>
              </a:ext>
            </a:extLst>
          </p:cNvPr>
          <p:cNvSpPr/>
          <p:nvPr userDrawn="1"/>
        </p:nvSpPr>
        <p:spPr>
          <a:xfrm>
            <a:off x="11994292" y="5726218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A6FCEB-D281-5916-A1C2-B167DDEC3E06}"/>
              </a:ext>
            </a:extLst>
          </p:cNvPr>
          <p:cNvSpPr/>
          <p:nvPr userDrawn="1"/>
        </p:nvSpPr>
        <p:spPr>
          <a:xfrm>
            <a:off x="11994292" y="5975184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86421CC-E6D0-4539-635D-72ECCFCA34D0}"/>
              </a:ext>
            </a:extLst>
          </p:cNvPr>
          <p:cNvSpPr/>
          <p:nvPr userDrawn="1"/>
        </p:nvSpPr>
        <p:spPr>
          <a:xfrm>
            <a:off x="11994292" y="6224150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71FFB5B-222F-3997-A043-AF8F087DD503}"/>
              </a:ext>
            </a:extLst>
          </p:cNvPr>
          <p:cNvSpPr/>
          <p:nvPr userDrawn="1"/>
        </p:nvSpPr>
        <p:spPr>
          <a:xfrm>
            <a:off x="11994292" y="6473116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5EBBDF4-6C49-15BD-E695-225CD27188A8}"/>
              </a:ext>
            </a:extLst>
          </p:cNvPr>
          <p:cNvSpPr/>
          <p:nvPr userDrawn="1"/>
        </p:nvSpPr>
        <p:spPr>
          <a:xfrm>
            <a:off x="11994292" y="6722076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8B19CB9-9B1E-36CD-B8A4-7EE79EA43D2F}"/>
              </a:ext>
            </a:extLst>
          </p:cNvPr>
          <p:cNvSpPr/>
          <p:nvPr userDrawn="1"/>
        </p:nvSpPr>
        <p:spPr>
          <a:xfrm>
            <a:off x="11994292" y="3485524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AAED2786-9AE1-D22B-D961-F1169AA75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079"/>
          </a:xfrm>
        </p:spPr>
        <p:txBody>
          <a:bodyPr/>
          <a:lstStyle>
            <a:lvl1pPr>
              <a:defRPr>
                <a:solidFill>
                  <a:srgbClr val="1C4E69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2" name="Slide Number Placeholder 5">
            <a:extLst>
              <a:ext uri="{FF2B5EF4-FFF2-40B4-BE49-F238E27FC236}">
                <a16:creationId xmlns:a16="http://schemas.microsoft.com/office/drawing/2014/main" id="{F213F41F-B4DF-85AA-8E4E-5DAC89FB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2832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EBDF989-1B9F-4B0D-ADCE-77EABBAEC2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95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B9F69A1-0FA4-DC0D-C4F0-0CDD7C30AA5D}"/>
              </a:ext>
            </a:extLst>
          </p:cNvPr>
          <p:cNvSpPr/>
          <p:nvPr userDrawn="1"/>
        </p:nvSpPr>
        <p:spPr>
          <a:xfrm>
            <a:off x="0" y="0"/>
            <a:ext cx="12192000" cy="5960125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07230DD-D040-73F0-D153-E00A8B151F2B}"/>
              </a:ext>
            </a:extLst>
          </p:cNvPr>
          <p:cNvGrpSpPr/>
          <p:nvPr userDrawn="1"/>
        </p:nvGrpSpPr>
        <p:grpSpPr>
          <a:xfrm>
            <a:off x="-3030" y="5861271"/>
            <a:ext cx="12191880" cy="197708"/>
            <a:chOff x="-3030" y="5861271"/>
            <a:chExt cx="12191880" cy="197708"/>
          </a:xfrm>
          <a:solidFill>
            <a:srgbClr val="C64B06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0D31178-B73B-2564-1044-0F3625BC9D3F}"/>
                </a:ext>
              </a:extLst>
            </p:cNvPr>
            <p:cNvSpPr/>
            <p:nvPr userDrawn="1"/>
          </p:nvSpPr>
          <p:spPr>
            <a:xfrm rot="5400000">
              <a:off x="674756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9A6D94-7636-5DF5-0F65-1729DE99D6D5}"/>
                </a:ext>
              </a:extLst>
            </p:cNvPr>
            <p:cNvSpPr/>
            <p:nvPr userDrawn="1"/>
          </p:nvSpPr>
          <p:spPr>
            <a:xfrm rot="5400000">
              <a:off x="649639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B5894E-53AB-E40B-AD01-BF69ED95C07F}"/>
                </a:ext>
              </a:extLst>
            </p:cNvPr>
            <p:cNvSpPr/>
            <p:nvPr userDrawn="1"/>
          </p:nvSpPr>
          <p:spPr>
            <a:xfrm rot="5400000">
              <a:off x="624522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97D4C-EE2E-AFE7-7575-78801F9C079A}"/>
                </a:ext>
              </a:extLst>
            </p:cNvPr>
            <p:cNvSpPr/>
            <p:nvPr userDrawn="1"/>
          </p:nvSpPr>
          <p:spPr>
            <a:xfrm rot="5400000">
              <a:off x="599406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AC824B-032E-096E-03AD-8382C11B0B51}"/>
                </a:ext>
              </a:extLst>
            </p:cNvPr>
            <p:cNvSpPr/>
            <p:nvPr userDrawn="1"/>
          </p:nvSpPr>
          <p:spPr>
            <a:xfrm rot="5400000">
              <a:off x="574289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D70F746-540C-AC59-2BD2-ADCE7839B3EA}"/>
                </a:ext>
              </a:extLst>
            </p:cNvPr>
            <p:cNvSpPr/>
            <p:nvPr userDrawn="1"/>
          </p:nvSpPr>
          <p:spPr>
            <a:xfrm rot="5400000">
              <a:off x="549173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F4034E-D237-3B11-9FF5-E15C7933C155}"/>
                </a:ext>
              </a:extLst>
            </p:cNvPr>
            <p:cNvSpPr/>
            <p:nvPr userDrawn="1"/>
          </p:nvSpPr>
          <p:spPr>
            <a:xfrm rot="5400000">
              <a:off x="524056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2A00B5-AB00-F970-9EC9-35FEA36687E2}"/>
                </a:ext>
              </a:extLst>
            </p:cNvPr>
            <p:cNvSpPr/>
            <p:nvPr userDrawn="1"/>
          </p:nvSpPr>
          <p:spPr>
            <a:xfrm rot="5400000">
              <a:off x="498939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588B5D-A78D-E5BC-B041-478DD0D889F2}"/>
                </a:ext>
              </a:extLst>
            </p:cNvPr>
            <p:cNvSpPr/>
            <p:nvPr userDrawn="1"/>
          </p:nvSpPr>
          <p:spPr>
            <a:xfrm rot="5400000">
              <a:off x="473823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55EE682-4CA1-4609-5DB6-86E8CC0DC3C9}"/>
                </a:ext>
              </a:extLst>
            </p:cNvPr>
            <p:cNvSpPr/>
            <p:nvPr userDrawn="1"/>
          </p:nvSpPr>
          <p:spPr>
            <a:xfrm rot="5400000">
              <a:off x="448706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A52C53-D723-7022-02C1-22B7DBC33F6F}"/>
                </a:ext>
              </a:extLst>
            </p:cNvPr>
            <p:cNvSpPr/>
            <p:nvPr userDrawn="1"/>
          </p:nvSpPr>
          <p:spPr>
            <a:xfrm rot="5400000">
              <a:off x="423590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03D364-E516-EA0C-9E6F-6EF5992BF69C}"/>
                </a:ext>
              </a:extLst>
            </p:cNvPr>
            <p:cNvSpPr/>
            <p:nvPr userDrawn="1"/>
          </p:nvSpPr>
          <p:spPr>
            <a:xfrm rot="5400000">
              <a:off x="398473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BC4A36-0E7C-0042-2DCA-C2662C732F5A}"/>
                </a:ext>
              </a:extLst>
            </p:cNvPr>
            <p:cNvSpPr/>
            <p:nvPr userDrawn="1"/>
          </p:nvSpPr>
          <p:spPr>
            <a:xfrm rot="5400000">
              <a:off x="272890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26E789-B2E3-E131-97D6-82BF0106190C}"/>
                </a:ext>
              </a:extLst>
            </p:cNvPr>
            <p:cNvSpPr/>
            <p:nvPr userDrawn="1"/>
          </p:nvSpPr>
          <p:spPr>
            <a:xfrm rot="5400000">
              <a:off x="373356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99CDE7-38D7-A017-2C0B-F3782D582A24}"/>
                </a:ext>
              </a:extLst>
            </p:cNvPr>
            <p:cNvSpPr/>
            <p:nvPr userDrawn="1"/>
          </p:nvSpPr>
          <p:spPr>
            <a:xfrm rot="5400000">
              <a:off x="348240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E0D233-1074-AB7E-E88B-EC6A5568ECA1}"/>
                </a:ext>
              </a:extLst>
            </p:cNvPr>
            <p:cNvSpPr/>
            <p:nvPr userDrawn="1"/>
          </p:nvSpPr>
          <p:spPr>
            <a:xfrm rot="5400000">
              <a:off x="298007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69DEC4-DC87-F5B4-FF12-3A64DF130555}"/>
                </a:ext>
              </a:extLst>
            </p:cNvPr>
            <p:cNvSpPr/>
            <p:nvPr userDrawn="1"/>
          </p:nvSpPr>
          <p:spPr>
            <a:xfrm rot="5400000">
              <a:off x="247773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927F677-06A4-8CCB-9380-6CA734EB4E58}"/>
                </a:ext>
              </a:extLst>
            </p:cNvPr>
            <p:cNvSpPr/>
            <p:nvPr userDrawn="1"/>
          </p:nvSpPr>
          <p:spPr>
            <a:xfrm rot="5400000">
              <a:off x="222657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0F8772D-F7DC-0071-52DA-531AD2F0E23D}"/>
                </a:ext>
              </a:extLst>
            </p:cNvPr>
            <p:cNvSpPr/>
            <p:nvPr userDrawn="1"/>
          </p:nvSpPr>
          <p:spPr>
            <a:xfrm rot="5400000">
              <a:off x="197540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DFFD63-5880-4C96-C0B5-CA441AF18C73}"/>
                </a:ext>
              </a:extLst>
            </p:cNvPr>
            <p:cNvSpPr/>
            <p:nvPr userDrawn="1"/>
          </p:nvSpPr>
          <p:spPr>
            <a:xfrm rot="5400000">
              <a:off x="172424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0AACA13-81CA-C1E3-5206-C6D2C5D67D74}"/>
                </a:ext>
              </a:extLst>
            </p:cNvPr>
            <p:cNvSpPr/>
            <p:nvPr userDrawn="1"/>
          </p:nvSpPr>
          <p:spPr>
            <a:xfrm rot="5400000">
              <a:off x="147307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1776A7E-04B0-E270-6F27-15F88BED3AFB}"/>
                </a:ext>
              </a:extLst>
            </p:cNvPr>
            <p:cNvSpPr/>
            <p:nvPr userDrawn="1"/>
          </p:nvSpPr>
          <p:spPr>
            <a:xfrm rot="5400000">
              <a:off x="122190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544DD81-0A1F-4A8A-EB41-943F4B80B6D3}"/>
                </a:ext>
              </a:extLst>
            </p:cNvPr>
            <p:cNvSpPr/>
            <p:nvPr userDrawn="1"/>
          </p:nvSpPr>
          <p:spPr>
            <a:xfrm rot="5400000">
              <a:off x="97074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80E6A2E-7515-65D5-3260-DE640C551A09}"/>
                </a:ext>
              </a:extLst>
            </p:cNvPr>
            <p:cNvSpPr/>
            <p:nvPr userDrawn="1"/>
          </p:nvSpPr>
          <p:spPr>
            <a:xfrm rot="5400000">
              <a:off x="71957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FCC83E-99E9-224A-6186-C049AC84CBDC}"/>
                </a:ext>
              </a:extLst>
            </p:cNvPr>
            <p:cNvSpPr/>
            <p:nvPr userDrawn="1"/>
          </p:nvSpPr>
          <p:spPr>
            <a:xfrm rot="5400000">
              <a:off x="46841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1CAACD1-181C-2CA6-3FDB-684CD41E7A0D}"/>
                </a:ext>
              </a:extLst>
            </p:cNvPr>
            <p:cNvSpPr/>
            <p:nvPr userDrawn="1"/>
          </p:nvSpPr>
          <p:spPr>
            <a:xfrm rot="5400000">
              <a:off x="21724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7F7182E-B49D-0B5E-9170-B9D8E8A777F8}"/>
                </a:ext>
              </a:extLst>
            </p:cNvPr>
            <p:cNvSpPr/>
            <p:nvPr userDrawn="1"/>
          </p:nvSpPr>
          <p:spPr>
            <a:xfrm rot="5400000">
              <a:off x="-3392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6034B20-FDB7-B624-5206-70D62DE4E5A1}"/>
                </a:ext>
              </a:extLst>
            </p:cNvPr>
            <p:cNvSpPr/>
            <p:nvPr userDrawn="1"/>
          </p:nvSpPr>
          <p:spPr>
            <a:xfrm rot="5400000">
              <a:off x="323123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B1D0176-4CAD-AA2C-B5BE-CFAD4E1D4563}"/>
                </a:ext>
              </a:extLst>
            </p:cNvPr>
            <p:cNvSpPr/>
            <p:nvPr userDrawn="1"/>
          </p:nvSpPr>
          <p:spPr>
            <a:xfrm rot="5400000">
              <a:off x="1202203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FB754A7-D6CC-4594-649C-CF8072B9E1A8}"/>
                </a:ext>
              </a:extLst>
            </p:cNvPr>
            <p:cNvSpPr/>
            <p:nvPr userDrawn="1"/>
          </p:nvSpPr>
          <p:spPr>
            <a:xfrm rot="5400000">
              <a:off x="1177088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39BEAA1-D0E9-437E-A02C-86D27A56E82F}"/>
                </a:ext>
              </a:extLst>
            </p:cNvPr>
            <p:cNvSpPr/>
            <p:nvPr userDrawn="1"/>
          </p:nvSpPr>
          <p:spPr>
            <a:xfrm rot="5400000">
              <a:off x="1151971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7F334FF-D90C-1BF3-41BF-8B62255270FF}"/>
                </a:ext>
              </a:extLst>
            </p:cNvPr>
            <p:cNvSpPr/>
            <p:nvPr userDrawn="1"/>
          </p:nvSpPr>
          <p:spPr>
            <a:xfrm rot="5400000">
              <a:off x="1126854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C696FE2-BF07-730C-E86D-D77024566E91}"/>
                </a:ext>
              </a:extLst>
            </p:cNvPr>
            <p:cNvSpPr/>
            <p:nvPr userDrawn="1"/>
          </p:nvSpPr>
          <p:spPr>
            <a:xfrm rot="5400000">
              <a:off x="1101738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A8CB834-AA5D-31DB-3C02-6F39CE62A4EE}"/>
                </a:ext>
              </a:extLst>
            </p:cNvPr>
            <p:cNvSpPr/>
            <p:nvPr userDrawn="1"/>
          </p:nvSpPr>
          <p:spPr>
            <a:xfrm rot="5400000">
              <a:off x="976155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1653A13-73BC-66AA-38C0-DBCCBD5F82E1}"/>
                </a:ext>
              </a:extLst>
            </p:cNvPr>
            <p:cNvSpPr/>
            <p:nvPr userDrawn="1"/>
          </p:nvSpPr>
          <p:spPr>
            <a:xfrm rot="5400000">
              <a:off x="1076621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64FC9CB-53D5-D0D8-73F9-1F7B71AB222E}"/>
                </a:ext>
              </a:extLst>
            </p:cNvPr>
            <p:cNvSpPr/>
            <p:nvPr userDrawn="1"/>
          </p:nvSpPr>
          <p:spPr>
            <a:xfrm rot="5400000">
              <a:off x="1051505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C77CC95-84EB-EC63-AC8B-DB6240AB55DB}"/>
                </a:ext>
              </a:extLst>
            </p:cNvPr>
            <p:cNvSpPr/>
            <p:nvPr userDrawn="1"/>
          </p:nvSpPr>
          <p:spPr>
            <a:xfrm rot="5400000">
              <a:off x="1001271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BCF8F27-6798-82B6-0C63-D9093B60CBA6}"/>
                </a:ext>
              </a:extLst>
            </p:cNvPr>
            <p:cNvSpPr/>
            <p:nvPr userDrawn="1"/>
          </p:nvSpPr>
          <p:spPr>
            <a:xfrm rot="5400000">
              <a:off x="951038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6E039CA-1DE0-DEDD-0A45-DB4AE5765F18}"/>
                </a:ext>
              </a:extLst>
            </p:cNvPr>
            <p:cNvSpPr/>
            <p:nvPr userDrawn="1"/>
          </p:nvSpPr>
          <p:spPr>
            <a:xfrm rot="5400000">
              <a:off x="925922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450E059-5037-8102-B1EF-055E809B3A67}"/>
                </a:ext>
              </a:extLst>
            </p:cNvPr>
            <p:cNvSpPr/>
            <p:nvPr userDrawn="1"/>
          </p:nvSpPr>
          <p:spPr>
            <a:xfrm rot="5400000">
              <a:off x="900805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7329DF3-C21B-3668-7B73-8963F11E9070}"/>
                </a:ext>
              </a:extLst>
            </p:cNvPr>
            <p:cNvSpPr/>
            <p:nvPr userDrawn="1"/>
          </p:nvSpPr>
          <p:spPr>
            <a:xfrm rot="5400000">
              <a:off x="875688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A204703-DB18-1F94-9E33-08C0F916D836}"/>
                </a:ext>
              </a:extLst>
            </p:cNvPr>
            <p:cNvSpPr/>
            <p:nvPr userDrawn="1"/>
          </p:nvSpPr>
          <p:spPr>
            <a:xfrm rot="5400000">
              <a:off x="850572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5E2EE82-48FF-C492-1449-83FBAF8E3C40}"/>
                </a:ext>
              </a:extLst>
            </p:cNvPr>
            <p:cNvSpPr/>
            <p:nvPr userDrawn="1"/>
          </p:nvSpPr>
          <p:spPr>
            <a:xfrm rot="5400000">
              <a:off x="825455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EB02B7-6E36-BA5E-8463-E5B9DB4C3B26}"/>
                </a:ext>
              </a:extLst>
            </p:cNvPr>
            <p:cNvSpPr/>
            <p:nvPr userDrawn="1"/>
          </p:nvSpPr>
          <p:spPr>
            <a:xfrm rot="5400000">
              <a:off x="800339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BA1E011-41B9-54B9-6DE8-44A59CF1925F}"/>
                </a:ext>
              </a:extLst>
            </p:cNvPr>
            <p:cNvSpPr/>
            <p:nvPr userDrawn="1"/>
          </p:nvSpPr>
          <p:spPr>
            <a:xfrm rot="5400000">
              <a:off x="775222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EFCB6EB-7FDF-A064-6E8D-BB0482AF73CC}"/>
                </a:ext>
              </a:extLst>
            </p:cNvPr>
            <p:cNvSpPr/>
            <p:nvPr userDrawn="1"/>
          </p:nvSpPr>
          <p:spPr>
            <a:xfrm rot="5400000">
              <a:off x="750105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0319FBE-1E28-DD91-E1EB-EF95474AB9C1}"/>
                </a:ext>
              </a:extLst>
            </p:cNvPr>
            <p:cNvSpPr/>
            <p:nvPr userDrawn="1"/>
          </p:nvSpPr>
          <p:spPr>
            <a:xfrm rot="5400000">
              <a:off x="724989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80F7A04-4F39-68C0-8A9A-2966B971FE97}"/>
                </a:ext>
              </a:extLst>
            </p:cNvPr>
            <p:cNvSpPr/>
            <p:nvPr userDrawn="1"/>
          </p:nvSpPr>
          <p:spPr>
            <a:xfrm rot="5400000">
              <a:off x="699872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8AE99DC-9E1F-6848-5B96-979814F2EE70}"/>
                </a:ext>
              </a:extLst>
            </p:cNvPr>
            <p:cNvSpPr/>
            <p:nvPr userDrawn="1"/>
          </p:nvSpPr>
          <p:spPr>
            <a:xfrm rot="5400000">
              <a:off x="1026388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Date Placeholder 3">
            <a:extLst>
              <a:ext uri="{FF2B5EF4-FFF2-40B4-BE49-F238E27FC236}">
                <a16:creationId xmlns:a16="http://schemas.microsoft.com/office/drawing/2014/main" id="{2395FBB5-09A0-37B6-6A6E-F2CA1211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2" name="Slide Number Placeholder 5">
            <a:extLst>
              <a:ext uri="{FF2B5EF4-FFF2-40B4-BE49-F238E27FC236}">
                <a16:creationId xmlns:a16="http://schemas.microsoft.com/office/drawing/2014/main" id="{3AEE3285-1DDB-D325-9441-BB3ECACA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2832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EBDF989-1B9F-4B0D-ADCE-77EABBAEC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DA43D1-B580-B2F8-CA02-BFB4B1835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20346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743D53-5AFD-DCC0-B78F-A4313C538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0346" cy="38590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C64B0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B011C1-8BAE-F82E-C6C5-94CC9D7CF7A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73788" y="365125"/>
            <a:ext cx="5576928" cy="5319579"/>
          </a:xfrm>
        </p:spPr>
        <p:txBody>
          <a:bodyPr/>
          <a:lstStyle>
            <a:lvl1pPr marL="0" indent="0">
              <a:buNone/>
              <a:defRPr>
                <a:solidFill>
                  <a:srgbClr val="C64B0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62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B9F69A1-0FA4-DC0D-C4F0-0CDD7C30AA5D}"/>
              </a:ext>
            </a:extLst>
          </p:cNvPr>
          <p:cNvSpPr/>
          <p:nvPr userDrawn="1"/>
        </p:nvSpPr>
        <p:spPr>
          <a:xfrm>
            <a:off x="0" y="0"/>
            <a:ext cx="12192000" cy="5960125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07230DD-D040-73F0-D153-E00A8B151F2B}"/>
              </a:ext>
            </a:extLst>
          </p:cNvPr>
          <p:cNvGrpSpPr/>
          <p:nvPr userDrawn="1"/>
        </p:nvGrpSpPr>
        <p:grpSpPr>
          <a:xfrm>
            <a:off x="-3030" y="5861271"/>
            <a:ext cx="12191880" cy="197708"/>
            <a:chOff x="-3030" y="5861271"/>
            <a:chExt cx="12191880" cy="197708"/>
          </a:xfrm>
          <a:solidFill>
            <a:srgbClr val="049947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0D31178-B73B-2564-1044-0F3625BC9D3F}"/>
                </a:ext>
              </a:extLst>
            </p:cNvPr>
            <p:cNvSpPr/>
            <p:nvPr userDrawn="1"/>
          </p:nvSpPr>
          <p:spPr>
            <a:xfrm rot="5400000">
              <a:off x="674756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9A6D94-7636-5DF5-0F65-1729DE99D6D5}"/>
                </a:ext>
              </a:extLst>
            </p:cNvPr>
            <p:cNvSpPr/>
            <p:nvPr userDrawn="1"/>
          </p:nvSpPr>
          <p:spPr>
            <a:xfrm rot="5400000">
              <a:off x="649639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B5894E-53AB-E40B-AD01-BF69ED95C07F}"/>
                </a:ext>
              </a:extLst>
            </p:cNvPr>
            <p:cNvSpPr/>
            <p:nvPr userDrawn="1"/>
          </p:nvSpPr>
          <p:spPr>
            <a:xfrm rot="5400000">
              <a:off x="624522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97D4C-EE2E-AFE7-7575-78801F9C079A}"/>
                </a:ext>
              </a:extLst>
            </p:cNvPr>
            <p:cNvSpPr/>
            <p:nvPr userDrawn="1"/>
          </p:nvSpPr>
          <p:spPr>
            <a:xfrm rot="5400000">
              <a:off x="599406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AC824B-032E-096E-03AD-8382C11B0B51}"/>
                </a:ext>
              </a:extLst>
            </p:cNvPr>
            <p:cNvSpPr/>
            <p:nvPr userDrawn="1"/>
          </p:nvSpPr>
          <p:spPr>
            <a:xfrm rot="5400000">
              <a:off x="574289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D70F746-540C-AC59-2BD2-ADCE7839B3EA}"/>
                </a:ext>
              </a:extLst>
            </p:cNvPr>
            <p:cNvSpPr/>
            <p:nvPr userDrawn="1"/>
          </p:nvSpPr>
          <p:spPr>
            <a:xfrm rot="5400000">
              <a:off x="549173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F4034E-D237-3B11-9FF5-E15C7933C155}"/>
                </a:ext>
              </a:extLst>
            </p:cNvPr>
            <p:cNvSpPr/>
            <p:nvPr userDrawn="1"/>
          </p:nvSpPr>
          <p:spPr>
            <a:xfrm rot="5400000">
              <a:off x="524056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2A00B5-AB00-F970-9EC9-35FEA36687E2}"/>
                </a:ext>
              </a:extLst>
            </p:cNvPr>
            <p:cNvSpPr/>
            <p:nvPr userDrawn="1"/>
          </p:nvSpPr>
          <p:spPr>
            <a:xfrm rot="5400000">
              <a:off x="498939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588B5D-A78D-E5BC-B041-478DD0D889F2}"/>
                </a:ext>
              </a:extLst>
            </p:cNvPr>
            <p:cNvSpPr/>
            <p:nvPr userDrawn="1"/>
          </p:nvSpPr>
          <p:spPr>
            <a:xfrm rot="5400000">
              <a:off x="473823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55EE682-4CA1-4609-5DB6-86E8CC0DC3C9}"/>
                </a:ext>
              </a:extLst>
            </p:cNvPr>
            <p:cNvSpPr/>
            <p:nvPr userDrawn="1"/>
          </p:nvSpPr>
          <p:spPr>
            <a:xfrm rot="5400000">
              <a:off x="448706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A52C53-D723-7022-02C1-22B7DBC33F6F}"/>
                </a:ext>
              </a:extLst>
            </p:cNvPr>
            <p:cNvSpPr/>
            <p:nvPr userDrawn="1"/>
          </p:nvSpPr>
          <p:spPr>
            <a:xfrm rot="5400000">
              <a:off x="423590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03D364-E516-EA0C-9E6F-6EF5992BF69C}"/>
                </a:ext>
              </a:extLst>
            </p:cNvPr>
            <p:cNvSpPr/>
            <p:nvPr userDrawn="1"/>
          </p:nvSpPr>
          <p:spPr>
            <a:xfrm rot="5400000">
              <a:off x="398473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BC4A36-0E7C-0042-2DCA-C2662C732F5A}"/>
                </a:ext>
              </a:extLst>
            </p:cNvPr>
            <p:cNvSpPr/>
            <p:nvPr userDrawn="1"/>
          </p:nvSpPr>
          <p:spPr>
            <a:xfrm rot="5400000">
              <a:off x="272890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26E789-B2E3-E131-97D6-82BF0106190C}"/>
                </a:ext>
              </a:extLst>
            </p:cNvPr>
            <p:cNvSpPr/>
            <p:nvPr userDrawn="1"/>
          </p:nvSpPr>
          <p:spPr>
            <a:xfrm rot="5400000">
              <a:off x="373356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99CDE7-38D7-A017-2C0B-F3782D582A24}"/>
                </a:ext>
              </a:extLst>
            </p:cNvPr>
            <p:cNvSpPr/>
            <p:nvPr userDrawn="1"/>
          </p:nvSpPr>
          <p:spPr>
            <a:xfrm rot="5400000">
              <a:off x="348240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E0D233-1074-AB7E-E88B-EC6A5568ECA1}"/>
                </a:ext>
              </a:extLst>
            </p:cNvPr>
            <p:cNvSpPr/>
            <p:nvPr userDrawn="1"/>
          </p:nvSpPr>
          <p:spPr>
            <a:xfrm rot="5400000">
              <a:off x="298007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69DEC4-DC87-F5B4-FF12-3A64DF130555}"/>
                </a:ext>
              </a:extLst>
            </p:cNvPr>
            <p:cNvSpPr/>
            <p:nvPr userDrawn="1"/>
          </p:nvSpPr>
          <p:spPr>
            <a:xfrm rot="5400000">
              <a:off x="247773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927F677-06A4-8CCB-9380-6CA734EB4E58}"/>
                </a:ext>
              </a:extLst>
            </p:cNvPr>
            <p:cNvSpPr/>
            <p:nvPr userDrawn="1"/>
          </p:nvSpPr>
          <p:spPr>
            <a:xfrm rot="5400000">
              <a:off x="222657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0F8772D-F7DC-0071-52DA-531AD2F0E23D}"/>
                </a:ext>
              </a:extLst>
            </p:cNvPr>
            <p:cNvSpPr/>
            <p:nvPr userDrawn="1"/>
          </p:nvSpPr>
          <p:spPr>
            <a:xfrm rot="5400000">
              <a:off x="197540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DFFD63-5880-4C96-C0B5-CA441AF18C73}"/>
                </a:ext>
              </a:extLst>
            </p:cNvPr>
            <p:cNvSpPr/>
            <p:nvPr userDrawn="1"/>
          </p:nvSpPr>
          <p:spPr>
            <a:xfrm rot="5400000">
              <a:off x="172424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0AACA13-81CA-C1E3-5206-C6D2C5D67D74}"/>
                </a:ext>
              </a:extLst>
            </p:cNvPr>
            <p:cNvSpPr/>
            <p:nvPr userDrawn="1"/>
          </p:nvSpPr>
          <p:spPr>
            <a:xfrm rot="5400000">
              <a:off x="147307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1776A7E-04B0-E270-6F27-15F88BED3AFB}"/>
                </a:ext>
              </a:extLst>
            </p:cNvPr>
            <p:cNvSpPr/>
            <p:nvPr userDrawn="1"/>
          </p:nvSpPr>
          <p:spPr>
            <a:xfrm rot="5400000">
              <a:off x="122190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544DD81-0A1F-4A8A-EB41-943F4B80B6D3}"/>
                </a:ext>
              </a:extLst>
            </p:cNvPr>
            <p:cNvSpPr/>
            <p:nvPr userDrawn="1"/>
          </p:nvSpPr>
          <p:spPr>
            <a:xfrm rot="5400000">
              <a:off x="97074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80E6A2E-7515-65D5-3260-DE640C551A09}"/>
                </a:ext>
              </a:extLst>
            </p:cNvPr>
            <p:cNvSpPr/>
            <p:nvPr userDrawn="1"/>
          </p:nvSpPr>
          <p:spPr>
            <a:xfrm rot="5400000">
              <a:off x="71957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FCC83E-99E9-224A-6186-C049AC84CBDC}"/>
                </a:ext>
              </a:extLst>
            </p:cNvPr>
            <p:cNvSpPr/>
            <p:nvPr userDrawn="1"/>
          </p:nvSpPr>
          <p:spPr>
            <a:xfrm rot="5400000">
              <a:off x="46841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1CAACD1-181C-2CA6-3FDB-684CD41E7A0D}"/>
                </a:ext>
              </a:extLst>
            </p:cNvPr>
            <p:cNvSpPr/>
            <p:nvPr userDrawn="1"/>
          </p:nvSpPr>
          <p:spPr>
            <a:xfrm rot="5400000">
              <a:off x="21724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7F7182E-B49D-0B5E-9170-B9D8E8A777F8}"/>
                </a:ext>
              </a:extLst>
            </p:cNvPr>
            <p:cNvSpPr/>
            <p:nvPr userDrawn="1"/>
          </p:nvSpPr>
          <p:spPr>
            <a:xfrm rot="5400000">
              <a:off x="-3392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6034B20-FDB7-B624-5206-70D62DE4E5A1}"/>
                </a:ext>
              </a:extLst>
            </p:cNvPr>
            <p:cNvSpPr/>
            <p:nvPr userDrawn="1"/>
          </p:nvSpPr>
          <p:spPr>
            <a:xfrm rot="5400000">
              <a:off x="323123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B1D0176-4CAD-AA2C-B5BE-CFAD4E1D4563}"/>
                </a:ext>
              </a:extLst>
            </p:cNvPr>
            <p:cNvSpPr/>
            <p:nvPr userDrawn="1"/>
          </p:nvSpPr>
          <p:spPr>
            <a:xfrm rot="5400000">
              <a:off x="1202203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FB754A7-D6CC-4594-649C-CF8072B9E1A8}"/>
                </a:ext>
              </a:extLst>
            </p:cNvPr>
            <p:cNvSpPr/>
            <p:nvPr userDrawn="1"/>
          </p:nvSpPr>
          <p:spPr>
            <a:xfrm rot="5400000">
              <a:off x="1177088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39BEAA1-D0E9-437E-A02C-86D27A56E82F}"/>
                </a:ext>
              </a:extLst>
            </p:cNvPr>
            <p:cNvSpPr/>
            <p:nvPr userDrawn="1"/>
          </p:nvSpPr>
          <p:spPr>
            <a:xfrm rot="5400000">
              <a:off x="1151971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7F334FF-D90C-1BF3-41BF-8B62255270FF}"/>
                </a:ext>
              </a:extLst>
            </p:cNvPr>
            <p:cNvSpPr/>
            <p:nvPr userDrawn="1"/>
          </p:nvSpPr>
          <p:spPr>
            <a:xfrm rot="5400000">
              <a:off x="1126854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C696FE2-BF07-730C-E86D-D77024566E91}"/>
                </a:ext>
              </a:extLst>
            </p:cNvPr>
            <p:cNvSpPr/>
            <p:nvPr userDrawn="1"/>
          </p:nvSpPr>
          <p:spPr>
            <a:xfrm rot="5400000">
              <a:off x="1101738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A8CB834-AA5D-31DB-3C02-6F39CE62A4EE}"/>
                </a:ext>
              </a:extLst>
            </p:cNvPr>
            <p:cNvSpPr/>
            <p:nvPr userDrawn="1"/>
          </p:nvSpPr>
          <p:spPr>
            <a:xfrm rot="5400000">
              <a:off x="976155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1653A13-73BC-66AA-38C0-DBCCBD5F82E1}"/>
                </a:ext>
              </a:extLst>
            </p:cNvPr>
            <p:cNvSpPr/>
            <p:nvPr userDrawn="1"/>
          </p:nvSpPr>
          <p:spPr>
            <a:xfrm rot="5400000">
              <a:off x="1076621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64FC9CB-53D5-D0D8-73F9-1F7B71AB222E}"/>
                </a:ext>
              </a:extLst>
            </p:cNvPr>
            <p:cNvSpPr/>
            <p:nvPr userDrawn="1"/>
          </p:nvSpPr>
          <p:spPr>
            <a:xfrm rot="5400000">
              <a:off x="1051505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C77CC95-84EB-EC63-AC8B-DB6240AB55DB}"/>
                </a:ext>
              </a:extLst>
            </p:cNvPr>
            <p:cNvSpPr/>
            <p:nvPr userDrawn="1"/>
          </p:nvSpPr>
          <p:spPr>
            <a:xfrm rot="5400000">
              <a:off x="1001271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BCF8F27-6798-82B6-0C63-D9093B60CBA6}"/>
                </a:ext>
              </a:extLst>
            </p:cNvPr>
            <p:cNvSpPr/>
            <p:nvPr userDrawn="1"/>
          </p:nvSpPr>
          <p:spPr>
            <a:xfrm rot="5400000">
              <a:off x="951038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6E039CA-1DE0-DEDD-0A45-DB4AE5765F18}"/>
                </a:ext>
              </a:extLst>
            </p:cNvPr>
            <p:cNvSpPr/>
            <p:nvPr userDrawn="1"/>
          </p:nvSpPr>
          <p:spPr>
            <a:xfrm rot="5400000">
              <a:off x="925922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450E059-5037-8102-B1EF-055E809B3A67}"/>
                </a:ext>
              </a:extLst>
            </p:cNvPr>
            <p:cNvSpPr/>
            <p:nvPr userDrawn="1"/>
          </p:nvSpPr>
          <p:spPr>
            <a:xfrm rot="5400000">
              <a:off x="900805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7329DF3-C21B-3668-7B73-8963F11E9070}"/>
                </a:ext>
              </a:extLst>
            </p:cNvPr>
            <p:cNvSpPr/>
            <p:nvPr userDrawn="1"/>
          </p:nvSpPr>
          <p:spPr>
            <a:xfrm rot="5400000">
              <a:off x="875688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A204703-DB18-1F94-9E33-08C0F916D836}"/>
                </a:ext>
              </a:extLst>
            </p:cNvPr>
            <p:cNvSpPr/>
            <p:nvPr userDrawn="1"/>
          </p:nvSpPr>
          <p:spPr>
            <a:xfrm rot="5400000">
              <a:off x="850572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5E2EE82-48FF-C492-1449-83FBAF8E3C40}"/>
                </a:ext>
              </a:extLst>
            </p:cNvPr>
            <p:cNvSpPr/>
            <p:nvPr userDrawn="1"/>
          </p:nvSpPr>
          <p:spPr>
            <a:xfrm rot="5400000">
              <a:off x="825455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EB02B7-6E36-BA5E-8463-E5B9DB4C3B26}"/>
                </a:ext>
              </a:extLst>
            </p:cNvPr>
            <p:cNvSpPr/>
            <p:nvPr userDrawn="1"/>
          </p:nvSpPr>
          <p:spPr>
            <a:xfrm rot="5400000">
              <a:off x="800339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BA1E011-41B9-54B9-6DE8-44A59CF1925F}"/>
                </a:ext>
              </a:extLst>
            </p:cNvPr>
            <p:cNvSpPr/>
            <p:nvPr userDrawn="1"/>
          </p:nvSpPr>
          <p:spPr>
            <a:xfrm rot="5400000">
              <a:off x="775222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EFCB6EB-7FDF-A064-6E8D-BB0482AF73CC}"/>
                </a:ext>
              </a:extLst>
            </p:cNvPr>
            <p:cNvSpPr/>
            <p:nvPr userDrawn="1"/>
          </p:nvSpPr>
          <p:spPr>
            <a:xfrm rot="5400000">
              <a:off x="750105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0319FBE-1E28-DD91-E1EB-EF95474AB9C1}"/>
                </a:ext>
              </a:extLst>
            </p:cNvPr>
            <p:cNvSpPr/>
            <p:nvPr userDrawn="1"/>
          </p:nvSpPr>
          <p:spPr>
            <a:xfrm rot="5400000">
              <a:off x="724989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80F7A04-4F39-68C0-8A9A-2966B971FE97}"/>
                </a:ext>
              </a:extLst>
            </p:cNvPr>
            <p:cNvSpPr/>
            <p:nvPr userDrawn="1"/>
          </p:nvSpPr>
          <p:spPr>
            <a:xfrm rot="5400000">
              <a:off x="699872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8AE99DC-9E1F-6848-5B96-979814F2EE70}"/>
                </a:ext>
              </a:extLst>
            </p:cNvPr>
            <p:cNvSpPr/>
            <p:nvPr userDrawn="1"/>
          </p:nvSpPr>
          <p:spPr>
            <a:xfrm rot="5400000">
              <a:off x="1026388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Date Placeholder 3">
            <a:extLst>
              <a:ext uri="{FF2B5EF4-FFF2-40B4-BE49-F238E27FC236}">
                <a16:creationId xmlns:a16="http://schemas.microsoft.com/office/drawing/2014/main" id="{2395FBB5-09A0-37B6-6A6E-F2CA1211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2" name="Slide Number Placeholder 5">
            <a:extLst>
              <a:ext uri="{FF2B5EF4-FFF2-40B4-BE49-F238E27FC236}">
                <a16:creationId xmlns:a16="http://schemas.microsoft.com/office/drawing/2014/main" id="{3AEE3285-1DDB-D325-9441-BB3ECACA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2832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EBDF989-1B9F-4B0D-ADCE-77EABBAEC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A1E0A9-3585-840C-0B44-0F5339DE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20346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4060FB-3BDB-D711-1E30-20561521C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0346" cy="38590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6D463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C930DE3-739F-8B73-5860-3A538674F34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73788" y="365125"/>
            <a:ext cx="5576928" cy="5319579"/>
          </a:xfrm>
        </p:spPr>
        <p:txBody>
          <a:bodyPr/>
          <a:lstStyle>
            <a:lvl1pPr marL="0" indent="0">
              <a:buNone/>
              <a:defRPr>
                <a:solidFill>
                  <a:srgbClr val="06D463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44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59DB49-95F4-9341-B4A1-BFBEE8C2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26960"/>
            <a:ext cx="27432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42" name="Picture 41" descr="Logo, calendar&#10;&#10;Description automatically generated">
            <a:extLst>
              <a:ext uri="{FF2B5EF4-FFF2-40B4-BE49-F238E27FC236}">
                <a16:creationId xmlns:a16="http://schemas.microsoft.com/office/drawing/2014/main" id="{D6241D67-27DA-1E7F-2697-4A5560322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57" y="5760147"/>
            <a:ext cx="831784" cy="8319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A641A-C2D4-99D8-37AB-A7E2CF824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1512" cy="385907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1C4E69"/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9E55CF2-6C47-8D96-8AD4-3FF4EDE0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2832" y="622696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EBDF989-1B9F-4B0D-ADCE-77EABBAEC2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9B7CB6-0CAE-E678-C2A3-94FF975FABB1}"/>
              </a:ext>
            </a:extLst>
          </p:cNvPr>
          <p:cNvGrpSpPr/>
          <p:nvPr userDrawn="1"/>
        </p:nvGrpSpPr>
        <p:grpSpPr>
          <a:xfrm>
            <a:off x="-3030" y="6672145"/>
            <a:ext cx="12191880" cy="197708"/>
            <a:chOff x="-3030" y="5861271"/>
            <a:chExt cx="12191880" cy="197708"/>
          </a:xfrm>
          <a:solidFill>
            <a:srgbClr val="049947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572D4D-B217-9BAB-DBEF-E6D36936D69B}"/>
                </a:ext>
              </a:extLst>
            </p:cNvPr>
            <p:cNvSpPr/>
            <p:nvPr userDrawn="1"/>
          </p:nvSpPr>
          <p:spPr>
            <a:xfrm rot="5400000">
              <a:off x="674756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C4F9BD-3051-0E55-C498-688D784E0A2A}"/>
                </a:ext>
              </a:extLst>
            </p:cNvPr>
            <p:cNvSpPr/>
            <p:nvPr userDrawn="1"/>
          </p:nvSpPr>
          <p:spPr>
            <a:xfrm rot="5400000">
              <a:off x="649639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FEF22DF-45AD-6432-5EE9-9DF18237C551}"/>
                </a:ext>
              </a:extLst>
            </p:cNvPr>
            <p:cNvSpPr/>
            <p:nvPr userDrawn="1"/>
          </p:nvSpPr>
          <p:spPr>
            <a:xfrm rot="5400000">
              <a:off x="624522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6E27342-B81E-CDA4-3594-355FF63C3CD0}"/>
                </a:ext>
              </a:extLst>
            </p:cNvPr>
            <p:cNvSpPr/>
            <p:nvPr userDrawn="1"/>
          </p:nvSpPr>
          <p:spPr>
            <a:xfrm rot="5400000">
              <a:off x="599406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E69B157-EE14-02F4-C70A-DFAE4D59B5A9}"/>
                </a:ext>
              </a:extLst>
            </p:cNvPr>
            <p:cNvSpPr/>
            <p:nvPr userDrawn="1"/>
          </p:nvSpPr>
          <p:spPr>
            <a:xfrm rot="5400000">
              <a:off x="574289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D65353-B833-D6DA-F0C3-767030C587E8}"/>
                </a:ext>
              </a:extLst>
            </p:cNvPr>
            <p:cNvSpPr/>
            <p:nvPr userDrawn="1"/>
          </p:nvSpPr>
          <p:spPr>
            <a:xfrm rot="5400000">
              <a:off x="549173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F784D35-3841-5DF5-3A55-482473719BFA}"/>
                </a:ext>
              </a:extLst>
            </p:cNvPr>
            <p:cNvSpPr/>
            <p:nvPr userDrawn="1"/>
          </p:nvSpPr>
          <p:spPr>
            <a:xfrm rot="5400000">
              <a:off x="524056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192BED6-F673-0220-FF60-52D58F4A2A68}"/>
                </a:ext>
              </a:extLst>
            </p:cNvPr>
            <p:cNvSpPr/>
            <p:nvPr userDrawn="1"/>
          </p:nvSpPr>
          <p:spPr>
            <a:xfrm rot="5400000">
              <a:off x="498939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98F4A67-06C9-174F-6428-CFE2D13E81AE}"/>
                </a:ext>
              </a:extLst>
            </p:cNvPr>
            <p:cNvSpPr/>
            <p:nvPr userDrawn="1"/>
          </p:nvSpPr>
          <p:spPr>
            <a:xfrm rot="5400000">
              <a:off x="473823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0DD18CB-2B65-A294-4124-B2598AFD9B10}"/>
                </a:ext>
              </a:extLst>
            </p:cNvPr>
            <p:cNvSpPr/>
            <p:nvPr userDrawn="1"/>
          </p:nvSpPr>
          <p:spPr>
            <a:xfrm rot="5400000">
              <a:off x="448706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580D13D-35D1-483B-F25C-B53A6BC879FB}"/>
                </a:ext>
              </a:extLst>
            </p:cNvPr>
            <p:cNvSpPr/>
            <p:nvPr userDrawn="1"/>
          </p:nvSpPr>
          <p:spPr>
            <a:xfrm rot="5400000">
              <a:off x="423590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4D5BC9B-5A14-468B-2DFF-AF80ACF0708D}"/>
                </a:ext>
              </a:extLst>
            </p:cNvPr>
            <p:cNvSpPr/>
            <p:nvPr userDrawn="1"/>
          </p:nvSpPr>
          <p:spPr>
            <a:xfrm rot="5400000">
              <a:off x="398473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27FF0C-95BF-D0EB-698E-C5B12358B1AD}"/>
                </a:ext>
              </a:extLst>
            </p:cNvPr>
            <p:cNvSpPr/>
            <p:nvPr userDrawn="1"/>
          </p:nvSpPr>
          <p:spPr>
            <a:xfrm rot="5400000">
              <a:off x="272890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D160BDB-F459-DE62-27ED-51CE81EE5A26}"/>
                </a:ext>
              </a:extLst>
            </p:cNvPr>
            <p:cNvSpPr/>
            <p:nvPr userDrawn="1"/>
          </p:nvSpPr>
          <p:spPr>
            <a:xfrm rot="5400000">
              <a:off x="373356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F6DD79E-B3FF-8370-0E25-DF089CE1661E}"/>
                </a:ext>
              </a:extLst>
            </p:cNvPr>
            <p:cNvSpPr/>
            <p:nvPr userDrawn="1"/>
          </p:nvSpPr>
          <p:spPr>
            <a:xfrm rot="5400000">
              <a:off x="348240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1BF223C-3E33-96E0-3404-491D1CF9B936}"/>
                </a:ext>
              </a:extLst>
            </p:cNvPr>
            <p:cNvSpPr/>
            <p:nvPr userDrawn="1"/>
          </p:nvSpPr>
          <p:spPr>
            <a:xfrm rot="5400000">
              <a:off x="298007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9EDD115-B865-2175-82E8-D846C9012EC4}"/>
                </a:ext>
              </a:extLst>
            </p:cNvPr>
            <p:cNvSpPr/>
            <p:nvPr userDrawn="1"/>
          </p:nvSpPr>
          <p:spPr>
            <a:xfrm rot="5400000">
              <a:off x="247773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39F4A9-D274-34B7-3A93-892CA4032AEF}"/>
                </a:ext>
              </a:extLst>
            </p:cNvPr>
            <p:cNvSpPr/>
            <p:nvPr userDrawn="1"/>
          </p:nvSpPr>
          <p:spPr>
            <a:xfrm rot="5400000">
              <a:off x="222657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BB5F684-7991-A13D-765C-6E150FA20ECF}"/>
                </a:ext>
              </a:extLst>
            </p:cNvPr>
            <p:cNvSpPr/>
            <p:nvPr userDrawn="1"/>
          </p:nvSpPr>
          <p:spPr>
            <a:xfrm rot="5400000">
              <a:off x="197540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F9FED34-BAFA-5DAE-D915-E7C650C5B9A2}"/>
                </a:ext>
              </a:extLst>
            </p:cNvPr>
            <p:cNvSpPr/>
            <p:nvPr userDrawn="1"/>
          </p:nvSpPr>
          <p:spPr>
            <a:xfrm rot="5400000">
              <a:off x="172424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E538DD7-0017-20DD-87F6-3C15B518E565}"/>
                </a:ext>
              </a:extLst>
            </p:cNvPr>
            <p:cNvSpPr/>
            <p:nvPr userDrawn="1"/>
          </p:nvSpPr>
          <p:spPr>
            <a:xfrm rot="5400000">
              <a:off x="147307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31AC344-29FD-BB51-C3B0-FB169F3074AF}"/>
                </a:ext>
              </a:extLst>
            </p:cNvPr>
            <p:cNvSpPr/>
            <p:nvPr userDrawn="1"/>
          </p:nvSpPr>
          <p:spPr>
            <a:xfrm rot="5400000">
              <a:off x="122190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2FF8A70-AD49-36C3-DFA7-7C590B3E07A8}"/>
                </a:ext>
              </a:extLst>
            </p:cNvPr>
            <p:cNvSpPr/>
            <p:nvPr userDrawn="1"/>
          </p:nvSpPr>
          <p:spPr>
            <a:xfrm rot="5400000">
              <a:off x="97074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F72436B-DDB0-D877-13EC-E25FC0157B7D}"/>
                </a:ext>
              </a:extLst>
            </p:cNvPr>
            <p:cNvSpPr/>
            <p:nvPr userDrawn="1"/>
          </p:nvSpPr>
          <p:spPr>
            <a:xfrm rot="5400000">
              <a:off x="71957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BE70B1A-FE1F-9CC9-D62C-06BBC575F943}"/>
                </a:ext>
              </a:extLst>
            </p:cNvPr>
            <p:cNvSpPr/>
            <p:nvPr userDrawn="1"/>
          </p:nvSpPr>
          <p:spPr>
            <a:xfrm rot="5400000">
              <a:off x="46841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671B1EC-F478-4C56-6FCC-EB42A1762368}"/>
                </a:ext>
              </a:extLst>
            </p:cNvPr>
            <p:cNvSpPr/>
            <p:nvPr userDrawn="1"/>
          </p:nvSpPr>
          <p:spPr>
            <a:xfrm rot="5400000">
              <a:off x="21724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0B502A8-739E-9EA7-9160-FC226725693E}"/>
                </a:ext>
              </a:extLst>
            </p:cNvPr>
            <p:cNvSpPr/>
            <p:nvPr userDrawn="1"/>
          </p:nvSpPr>
          <p:spPr>
            <a:xfrm rot="5400000">
              <a:off x="-3392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F1606D4-5085-A19E-65C6-E4D83601C5B3}"/>
                </a:ext>
              </a:extLst>
            </p:cNvPr>
            <p:cNvSpPr/>
            <p:nvPr userDrawn="1"/>
          </p:nvSpPr>
          <p:spPr>
            <a:xfrm rot="5400000">
              <a:off x="323123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1C9BA67-9F9B-6390-1EF2-C7982A31EEDC}"/>
                </a:ext>
              </a:extLst>
            </p:cNvPr>
            <p:cNvSpPr/>
            <p:nvPr userDrawn="1"/>
          </p:nvSpPr>
          <p:spPr>
            <a:xfrm rot="5400000">
              <a:off x="1202203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965C503-EFB1-3B91-B6FB-E1038A27E66A}"/>
                </a:ext>
              </a:extLst>
            </p:cNvPr>
            <p:cNvSpPr/>
            <p:nvPr userDrawn="1"/>
          </p:nvSpPr>
          <p:spPr>
            <a:xfrm rot="5400000">
              <a:off x="1177088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8205D34-92B6-3706-2306-1B88660D75DE}"/>
                </a:ext>
              </a:extLst>
            </p:cNvPr>
            <p:cNvSpPr/>
            <p:nvPr userDrawn="1"/>
          </p:nvSpPr>
          <p:spPr>
            <a:xfrm rot="5400000">
              <a:off x="1151971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A15D01B-A2E0-C0CC-6E4E-B0D239E0433F}"/>
                </a:ext>
              </a:extLst>
            </p:cNvPr>
            <p:cNvSpPr/>
            <p:nvPr userDrawn="1"/>
          </p:nvSpPr>
          <p:spPr>
            <a:xfrm rot="5400000">
              <a:off x="1126854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8D400BC-EA91-8BC3-0A89-EE3EF7D2C8E3}"/>
                </a:ext>
              </a:extLst>
            </p:cNvPr>
            <p:cNvSpPr/>
            <p:nvPr userDrawn="1"/>
          </p:nvSpPr>
          <p:spPr>
            <a:xfrm rot="5400000">
              <a:off x="1101738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C5B1C87-3429-98AE-372D-83D0267A112A}"/>
                </a:ext>
              </a:extLst>
            </p:cNvPr>
            <p:cNvSpPr/>
            <p:nvPr userDrawn="1"/>
          </p:nvSpPr>
          <p:spPr>
            <a:xfrm rot="5400000">
              <a:off x="976155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47020F3-40B3-81DF-E0B9-7469FD2EF228}"/>
                </a:ext>
              </a:extLst>
            </p:cNvPr>
            <p:cNvSpPr/>
            <p:nvPr userDrawn="1"/>
          </p:nvSpPr>
          <p:spPr>
            <a:xfrm rot="5400000">
              <a:off x="1076621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730B2D6-CB6D-F947-758A-2CAE6E7129BD}"/>
                </a:ext>
              </a:extLst>
            </p:cNvPr>
            <p:cNvSpPr/>
            <p:nvPr userDrawn="1"/>
          </p:nvSpPr>
          <p:spPr>
            <a:xfrm rot="5400000">
              <a:off x="1051505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26828A9-B70A-5B2C-D6F3-F469037F9E25}"/>
                </a:ext>
              </a:extLst>
            </p:cNvPr>
            <p:cNvSpPr/>
            <p:nvPr userDrawn="1"/>
          </p:nvSpPr>
          <p:spPr>
            <a:xfrm rot="5400000">
              <a:off x="1001271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79FF4AB-999B-6B4E-767D-B13E60748AD5}"/>
                </a:ext>
              </a:extLst>
            </p:cNvPr>
            <p:cNvSpPr/>
            <p:nvPr userDrawn="1"/>
          </p:nvSpPr>
          <p:spPr>
            <a:xfrm rot="5400000">
              <a:off x="951038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8D12B57-C228-56C4-5897-1B173ED1813B}"/>
                </a:ext>
              </a:extLst>
            </p:cNvPr>
            <p:cNvSpPr/>
            <p:nvPr userDrawn="1"/>
          </p:nvSpPr>
          <p:spPr>
            <a:xfrm rot="5400000">
              <a:off x="925922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21C5EA7-36F2-6C4B-690E-D91F415890F8}"/>
                </a:ext>
              </a:extLst>
            </p:cNvPr>
            <p:cNvSpPr/>
            <p:nvPr userDrawn="1"/>
          </p:nvSpPr>
          <p:spPr>
            <a:xfrm rot="5400000">
              <a:off x="900805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88F180F-E891-F6AD-249F-14E5FC3A9954}"/>
                </a:ext>
              </a:extLst>
            </p:cNvPr>
            <p:cNvSpPr/>
            <p:nvPr userDrawn="1"/>
          </p:nvSpPr>
          <p:spPr>
            <a:xfrm rot="5400000">
              <a:off x="875688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5612DB-982B-A110-32F8-A787C948F3AA}"/>
                </a:ext>
              </a:extLst>
            </p:cNvPr>
            <p:cNvSpPr/>
            <p:nvPr userDrawn="1"/>
          </p:nvSpPr>
          <p:spPr>
            <a:xfrm rot="5400000">
              <a:off x="850572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3471EB1-D9F9-C124-B541-41986A2EA932}"/>
                </a:ext>
              </a:extLst>
            </p:cNvPr>
            <p:cNvSpPr/>
            <p:nvPr userDrawn="1"/>
          </p:nvSpPr>
          <p:spPr>
            <a:xfrm rot="5400000">
              <a:off x="825455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2654845-0FBA-3372-8495-215C1F063EBD}"/>
                </a:ext>
              </a:extLst>
            </p:cNvPr>
            <p:cNvSpPr/>
            <p:nvPr userDrawn="1"/>
          </p:nvSpPr>
          <p:spPr>
            <a:xfrm rot="5400000">
              <a:off x="800339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5ED9997-2BC1-1FF8-AF45-DD21C05FA848}"/>
                </a:ext>
              </a:extLst>
            </p:cNvPr>
            <p:cNvSpPr/>
            <p:nvPr userDrawn="1"/>
          </p:nvSpPr>
          <p:spPr>
            <a:xfrm rot="5400000">
              <a:off x="775222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3FFB1AE-8536-B747-C1DD-D21AB746B12D}"/>
                </a:ext>
              </a:extLst>
            </p:cNvPr>
            <p:cNvSpPr/>
            <p:nvPr userDrawn="1"/>
          </p:nvSpPr>
          <p:spPr>
            <a:xfrm rot="5400000">
              <a:off x="750105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CC9E9F9-E11E-979E-074A-497D65EAD448}"/>
                </a:ext>
              </a:extLst>
            </p:cNvPr>
            <p:cNvSpPr/>
            <p:nvPr userDrawn="1"/>
          </p:nvSpPr>
          <p:spPr>
            <a:xfrm rot="5400000">
              <a:off x="724989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3826F43-8D6B-BCA8-9AD1-12D0E32DA836}"/>
                </a:ext>
              </a:extLst>
            </p:cNvPr>
            <p:cNvSpPr/>
            <p:nvPr userDrawn="1"/>
          </p:nvSpPr>
          <p:spPr>
            <a:xfrm rot="5400000">
              <a:off x="699872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0118630-7832-05C4-4572-5FF5837F1568}"/>
                </a:ext>
              </a:extLst>
            </p:cNvPr>
            <p:cNvSpPr/>
            <p:nvPr userDrawn="1"/>
          </p:nvSpPr>
          <p:spPr>
            <a:xfrm rot="5400000">
              <a:off x="1026388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7001D56F-203E-3D7D-3055-B9057EC8014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6120" y="1821008"/>
            <a:ext cx="5071512" cy="385907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1C4E69"/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E6C81735-77A9-23E2-3BBE-074C231E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7FB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1924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Date Placeholder 1">
            <a:extLst>
              <a:ext uri="{FF2B5EF4-FFF2-40B4-BE49-F238E27FC236}">
                <a16:creationId xmlns:a16="http://schemas.microsoft.com/office/drawing/2014/main" id="{BDBCE3B0-76D3-BA76-2219-2E77B607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26960"/>
            <a:ext cx="27432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86" name="Picture 85" descr="Logo, calendar&#10;&#10;Description automatically generated">
            <a:extLst>
              <a:ext uri="{FF2B5EF4-FFF2-40B4-BE49-F238E27FC236}">
                <a16:creationId xmlns:a16="http://schemas.microsoft.com/office/drawing/2014/main" id="{D860400F-EBB8-0681-C42D-01EC799B75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57" y="5760147"/>
            <a:ext cx="831784" cy="831938"/>
          </a:xfrm>
          <a:prstGeom prst="rect">
            <a:avLst/>
          </a:prstGeom>
        </p:spPr>
      </p:pic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DA7430BF-7D32-6E78-F5B7-DDA00DF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2832" y="622696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EBDF989-1B9F-4B0D-ADCE-77EABBAEC2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E9C782E-02A6-9600-46C1-3D90DB541806}"/>
              </a:ext>
            </a:extLst>
          </p:cNvPr>
          <p:cNvGrpSpPr/>
          <p:nvPr userDrawn="1"/>
        </p:nvGrpSpPr>
        <p:grpSpPr>
          <a:xfrm>
            <a:off x="-3030" y="6672145"/>
            <a:ext cx="12191880" cy="197708"/>
            <a:chOff x="-3030" y="5861271"/>
            <a:chExt cx="12191880" cy="197708"/>
          </a:xfrm>
          <a:solidFill>
            <a:srgbClr val="FFA40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05CC211-DA9F-9EAB-FC32-7338BF8F8E1D}"/>
                </a:ext>
              </a:extLst>
            </p:cNvPr>
            <p:cNvSpPr/>
            <p:nvPr userDrawn="1"/>
          </p:nvSpPr>
          <p:spPr>
            <a:xfrm rot="5400000">
              <a:off x="674756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706DE25-2317-3179-CA13-5DE7F75B12BB}"/>
                </a:ext>
              </a:extLst>
            </p:cNvPr>
            <p:cNvSpPr/>
            <p:nvPr userDrawn="1"/>
          </p:nvSpPr>
          <p:spPr>
            <a:xfrm rot="5400000">
              <a:off x="649639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D917B47-9516-86D8-2D01-146C89BF1E95}"/>
                </a:ext>
              </a:extLst>
            </p:cNvPr>
            <p:cNvSpPr/>
            <p:nvPr userDrawn="1"/>
          </p:nvSpPr>
          <p:spPr>
            <a:xfrm rot="5400000">
              <a:off x="624522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F4C7F87-B1C6-1DCF-8284-46F663AE88AC}"/>
                </a:ext>
              </a:extLst>
            </p:cNvPr>
            <p:cNvSpPr/>
            <p:nvPr userDrawn="1"/>
          </p:nvSpPr>
          <p:spPr>
            <a:xfrm rot="5400000">
              <a:off x="599406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9CE7478-009D-5CE3-EA33-3BCEB2647BF2}"/>
                </a:ext>
              </a:extLst>
            </p:cNvPr>
            <p:cNvSpPr/>
            <p:nvPr userDrawn="1"/>
          </p:nvSpPr>
          <p:spPr>
            <a:xfrm rot="5400000">
              <a:off x="574289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35A81C9-992E-D48C-6BAA-A209409893DB}"/>
                </a:ext>
              </a:extLst>
            </p:cNvPr>
            <p:cNvSpPr/>
            <p:nvPr userDrawn="1"/>
          </p:nvSpPr>
          <p:spPr>
            <a:xfrm rot="5400000">
              <a:off x="549173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1CE8185-3066-37AC-CCAE-E794426EDEA3}"/>
                </a:ext>
              </a:extLst>
            </p:cNvPr>
            <p:cNvSpPr/>
            <p:nvPr userDrawn="1"/>
          </p:nvSpPr>
          <p:spPr>
            <a:xfrm rot="5400000">
              <a:off x="524056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93E7207-9275-460D-E9A4-7683CC12A143}"/>
                </a:ext>
              </a:extLst>
            </p:cNvPr>
            <p:cNvSpPr/>
            <p:nvPr userDrawn="1"/>
          </p:nvSpPr>
          <p:spPr>
            <a:xfrm rot="5400000">
              <a:off x="498939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FE9F408-D136-D267-2FF1-11566F048F22}"/>
                </a:ext>
              </a:extLst>
            </p:cNvPr>
            <p:cNvSpPr/>
            <p:nvPr userDrawn="1"/>
          </p:nvSpPr>
          <p:spPr>
            <a:xfrm rot="5400000">
              <a:off x="473823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66EC067-DECC-186C-C39A-310800CD04B1}"/>
                </a:ext>
              </a:extLst>
            </p:cNvPr>
            <p:cNvSpPr/>
            <p:nvPr userDrawn="1"/>
          </p:nvSpPr>
          <p:spPr>
            <a:xfrm rot="5400000">
              <a:off x="448706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27B8653-481A-F539-E418-A325A992C886}"/>
                </a:ext>
              </a:extLst>
            </p:cNvPr>
            <p:cNvSpPr/>
            <p:nvPr userDrawn="1"/>
          </p:nvSpPr>
          <p:spPr>
            <a:xfrm rot="5400000">
              <a:off x="423590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716508E-597B-3E71-DEF1-CB7C1720509E}"/>
                </a:ext>
              </a:extLst>
            </p:cNvPr>
            <p:cNvSpPr/>
            <p:nvPr userDrawn="1"/>
          </p:nvSpPr>
          <p:spPr>
            <a:xfrm rot="5400000">
              <a:off x="398473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BCA48F8-F8F6-1ADF-39BA-D1F101FFBC37}"/>
                </a:ext>
              </a:extLst>
            </p:cNvPr>
            <p:cNvSpPr/>
            <p:nvPr userDrawn="1"/>
          </p:nvSpPr>
          <p:spPr>
            <a:xfrm rot="5400000">
              <a:off x="272890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C3371D0-4582-1059-F2B7-BFE9B6EBA5E0}"/>
                </a:ext>
              </a:extLst>
            </p:cNvPr>
            <p:cNvSpPr/>
            <p:nvPr userDrawn="1"/>
          </p:nvSpPr>
          <p:spPr>
            <a:xfrm rot="5400000">
              <a:off x="373356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CEBBB8B-9947-2B65-FABD-C0D8FD48ED6A}"/>
                </a:ext>
              </a:extLst>
            </p:cNvPr>
            <p:cNvSpPr/>
            <p:nvPr userDrawn="1"/>
          </p:nvSpPr>
          <p:spPr>
            <a:xfrm rot="5400000">
              <a:off x="348240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243169E-CD46-2863-C63F-AC8EAE880E81}"/>
                </a:ext>
              </a:extLst>
            </p:cNvPr>
            <p:cNvSpPr/>
            <p:nvPr userDrawn="1"/>
          </p:nvSpPr>
          <p:spPr>
            <a:xfrm rot="5400000">
              <a:off x="298007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D2FA5AD-A926-1168-D3B6-39DC7675AA7D}"/>
                </a:ext>
              </a:extLst>
            </p:cNvPr>
            <p:cNvSpPr/>
            <p:nvPr userDrawn="1"/>
          </p:nvSpPr>
          <p:spPr>
            <a:xfrm rot="5400000">
              <a:off x="247773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0C3222A-F053-F60B-4F7F-1DB62403B3EF}"/>
                </a:ext>
              </a:extLst>
            </p:cNvPr>
            <p:cNvSpPr/>
            <p:nvPr userDrawn="1"/>
          </p:nvSpPr>
          <p:spPr>
            <a:xfrm rot="5400000">
              <a:off x="222657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8051562-BE02-D980-DA60-25756A8673C4}"/>
                </a:ext>
              </a:extLst>
            </p:cNvPr>
            <p:cNvSpPr/>
            <p:nvPr userDrawn="1"/>
          </p:nvSpPr>
          <p:spPr>
            <a:xfrm rot="5400000">
              <a:off x="197540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B5724AB-BD1B-9464-9C77-BEFB9C130AB7}"/>
                </a:ext>
              </a:extLst>
            </p:cNvPr>
            <p:cNvSpPr/>
            <p:nvPr userDrawn="1"/>
          </p:nvSpPr>
          <p:spPr>
            <a:xfrm rot="5400000">
              <a:off x="172424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01BA42E-3EB3-A615-0DA5-C4D3D8AACC63}"/>
                </a:ext>
              </a:extLst>
            </p:cNvPr>
            <p:cNvSpPr/>
            <p:nvPr userDrawn="1"/>
          </p:nvSpPr>
          <p:spPr>
            <a:xfrm rot="5400000">
              <a:off x="147307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407313C-18C7-DCD5-65F7-3E6E6A8C8AF2}"/>
                </a:ext>
              </a:extLst>
            </p:cNvPr>
            <p:cNvSpPr/>
            <p:nvPr userDrawn="1"/>
          </p:nvSpPr>
          <p:spPr>
            <a:xfrm rot="5400000">
              <a:off x="122190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EE45E02-D1F9-E449-0EB5-76CF711A9B31}"/>
                </a:ext>
              </a:extLst>
            </p:cNvPr>
            <p:cNvSpPr/>
            <p:nvPr userDrawn="1"/>
          </p:nvSpPr>
          <p:spPr>
            <a:xfrm rot="5400000">
              <a:off x="97074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35A2EB0-6495-007F-16B5-B8A212024214}"/>
                </a:ext>
              </a:extLst>
            </p:cNvPr>
            <p:cNvSpPr/>
            <p:nvPr userDrawn="1"/>
          </p:nvSpPr>
          <p:spPr>
            <a:xfrm rot="5400000">
              <a:off x="71957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079F307-0154-3806-EF30-00814D86744C}"/>
                </a:ext>
              </a:extLst>
            </p:cNvPr>
            <p:cNvSpPr/>
            <p:nvPr userDrawn="1"/>
          </p:nvSpPr>
          <p:spPr>
            <a:xfrm rot="5400000">
              <a:off x="46841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2DB5780-B749-3940-2551-77C498B0CDA1}"/>
                </a:ext>
              </a:extLst>
            </p:cNvPr>
            <p:cNvSpPr/>
            <p:nvPr userDrawn="1"/>
          </p:nvSpPr>
          <p:spPr>
            <a:xfrm rot="5400000">
              <a:off x="21724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AF0832A-4F8D-735F-E100-6E16AB3E766B}"/>
                </a:ext>
              </a:extLst>
            </p:cNvPr>
            <p:cNvSpPr/>
            <p:nvPr userDrawn="1"/>
          </p:nvSpPr>
          <p:spPr>
            <a:xfrm rot="5400000">
              <a:off x="-3392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6ABA035-3961-CCDD-A9E9-4ED3C3A3EC22}"/>
                </a:ext>
              </a:extLst>
            </p:cNvPr>
            <p:cNvSpPr/>
            <p:nvPr userDrawn="1"/>
          </p:nvSpPr>
          <p:spPr>
            <a:xfrm rot="5400000">
              <a:off x="323123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ED6830B-057B-C220-7F1F-E533F3AF46D3}"/>
                </a:ext>
              </a:extLst>
            </p:cNvPr>
            <p:cNvSpPr/>
            <p:nvPr userDrawn="1"/>
          </p:nvSpPr>
          <p:spPr>
            <a:xfrm rot="5400000">
              <a:off x="1202203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F895F3C-2377-5F99-B6E9-900EE7106554}"/>
                </a:ext>
              </a:extLst>
            </p:cNvPr>
            <p:cNvSpPr/>
            <p:nvPr userDrawn="1"/>
          </p:nvSpPr>
          <p:spPr>
            <a:xfrm rot="5400000">
              <a:off x="1177088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AD6FB8E-2448-0D6B-8178-C3E062D0AB4B}"/>
                </a:ext>
              </a:extLst>
            </p:cNvPr>
            <p:cNvSpPr/>
            <p:nvPr userDrawn="1"/>
          </p:nvSpPr>
          <p:spPr>
            <a:xfrm rot="5400000">
              <a:off x="1151971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9E2982A-5D75-DE83-B413-347B6D99B6DA}"/>
                </a:ext>
              </a:extLst>
            </p:cNvPr>
            <p:cNvSpPr/>
            <p:nvPr userDrawn="1"/>
          </p:nvSpPr>
          <p:spPr>
            <a:xfrm rot="5400000">
              <a:off x="1126854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DBE464A-A7DC-1400-49AC-A697D506CDBE}"/>
                </a:ext>
              </a:extLst>
            </p:cNvPr>
            <p:cNvSpPr/>
            <p:nvPr userDrawn="1"/>
          </p:nvSpPr>
          <p:spPr>
            <a:xfrm rot="5400000">
              <a:off x="1101738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02C6F06-B116-5306-23FE-4AC32174AF1A}"/>
                </a:ext>
              </a:extLst>
            </p:cNvPr>
            <p:cNvSpPr/>
            <p:nvPr userDrawn="1"/>
          </p:nvSpPr>
          <p:spPr>
            <a:xfrm rot="5400000">
              <a:off x="976155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AB869DE-50E1-0241-F37D-FE38645B823A}"/>
                </a:ext>
              </a:extLst>
            </p:cNvPr>
            <p:cNvSpPr/>
            <p:nvPr userDrawn="1"/>
          </p:nvSpPr>
          <p:spPr>
            <a:xfrm rot="5400000">
              <a:off x="1076621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492767-6C33-E7F1-9626-EDFDD0F2E7A4}"/>
                </a:ext>
              </a:extLst>
            </p:cNvPr>
            <p:cNvSpPr/>
            <p:nvPr userDrawn="1"/>
          </p:nvSpPr>
          <p:spPr>
            <a:xfrm rot="5400000">
              <a:off x="1051505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15827726-49A6-E8EC-B471-628D0C469F20}"/>
                </a:ext>
              </a:extLst>
            </p:cNvPr>
            <p:cNvSpPr/>
            <p:nvPr userDrawn="1"/>
          </p:nvSpPr>
          <p:spPr>
            <a:xfrm rot="5400000">
              <a:off x="1001271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E1432DB-FFA2-B7B3-2ED9-B5EE89128315}"/>
                </a:ext>
              </a:extLst>
            </p:cNvPr>
            <p:cNvSpPr/>
            <p:nvPr userDrawn="1"/>
          </p:nvSpPr>
          <p:spPr>
            <a:xfrm rot="5400000">
              <a:off x="951038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FD559C38-7E28-71FF-0AF6-785FCCF5EE55}"/>
                </a:ext>
              </a:extLst>
            </p:cNvPr>
            <p:cNvSpPr/>
            <p:nvPr userDrawn="1"/>
          </p:nvSpPr>
          <p:spPr>
            <a:xfrm rot="5400000">
              <a:off x="925922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5DAA416-A8BD-3ABB-3B36-C9525F11BD42}"/>
                </a:ext>
              </a:extLst>
            </p:cNvPr>
            <p:cNvSpPr/>
            <p:nvPr userDrawn="1"/>
          </p:nvSpPr>
          <p:spPr>
            <a:xfrm rot="5400000">
              <a:off x="900805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18C3C33-BE0B-628B-D3F5-BE77E0D3288F}"/>
                </a:ext>
              </a:extLst>
            </p:cNvPr>
            <p:cNvSpPr/>
            <p:nvPr userDrawn="1"/>
          </p:nvSpPr>
          <p:spPr>
            <a:xfrm rot="5400000">
              <a:off x="875688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B2197203-7A3B-F099-28AE-5A9D507F2EFF}"/>
                </a:ext>
              </a:extLst>
            </p:cNvPr>
            <p:cNvSpPr/>
            <p:nvPr userDrawn="1"/>
          </p:nvSpPr>
          <p:spPr>
            <a:xfrm rot="5400000">
              <a:off x="850572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395A88B-CBD0-6891-B134-69DDE3C5B843}"/>
                </a:ext>
              </a:extLst>
            </p:cNvPr>
            <p:cNvSpPr/>
            <p:nvPr userDrawn="1"/>
          </p:nvSpPr>
          <p:spPr>
            <a:xfrm rot="5400000">
              <a:off x="825455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0860C3F-D8DB-3F2F-7E7E-DFD1D5141563}"/>
                </a:ext>
              </a:extLst>
            </p:cNvPr>
            <p:cNvSpPr/>
            <p:nvPr userDrawn="1"/>
          </p:nvSpPr>
          <p:spPr>
            <a:xfrm rot="5400000">
              <a:off x="800339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FA80CA2-DB01-32D3-E357-28CA401421DD}"/>
                </a:ext>
              </a:extLst>
            </p:cNvPr>
            <p:cNvSpPr/>
            <p:nvPr userDrawn="1"/>
          </p:nvSpPr>
          <p:spPr>
            <a:xfrm rot="5400000">
              <a:off x="775222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425643E-D355-CA5D-78D4-BC5640DAAA9E}"/>
                </a:ext>
              </a:extLst>
            </p:cNvPr>
            <p:cNvSpPr/>
            <p:nvPr userDrawn="1"/>
          </p:nvSpPr>
          <p:spPr>
            <a:xfrm rot="5400000">
              <a:off x="750105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29F02999-E359-9739-E20D-8543E0890E0E}"/>
                </a:ext>
              </a:extLst>
            </p:cNvPr>
            <p:cNvSpPr/>
            <p:nvPr userDrawn="1"/>
          </p:nvSpPr>
          <p:spPr>
            <a:xfrm rot="5400000">
              <a:off x="724989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64838D3-7F88-5A8A-FB29-CA2270C0B440}"/>
                </a:ext>
              </a:extLst>
            </p:cNvPr>
            <p:cNvSpPr/>
            <p:nvPr userDrawn="1"/>
          </p:nvSpPr>
          <p:spPr>
            <a:xfrm rot="5400000">
              <a:off x="699872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2A39A374-6E1A-1303-28DE-2D69689A7A8C}"/>
                </a:ext>
              </a:extLst>
            </p:cNvPr>
            <p:cNvSpPr/>
            <p:nvPr userDrawn="1"/>
          </p:nvSpPr>
          <p:spPr>
            <a:xfrm rot="5400000">
              <a:off x="1026388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id="{C900BF6F-F1BA-7F97-F821-7CFD36921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1512" cy="385907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70C0"/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0B34476E-B9E4-AE99-76C3-9AF63E86F2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6120" y="1821008"/>
            <a:ext cx="5071512" cy="385907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70C0"/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2" name="Title 1">
            <a:extLst>
              <a:ext uri="{FF2B5EF4-FFF2-40B4-BE49-F238E27FC236}">
                <a16:creationId xmlns:a16="http://schemas.microsoft.com/office/drawing/2014/main" id="{394D4419-90B0-7704-26C6-E9E43F771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1334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40C9DE6-D22C-E175-8656-037CF640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26960"/>
            <a:ext cx="27432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Logo, calendar&#10;&#10;Description automatically generated">
            <a:extLst>
              <a:ext uri="{FF2B5EF4-FFF2-40B4-BE49-F238E27FC236}">
                <a16:creationId xmlns:a16="http://schemas.microsoft.com/office/drawing/2014/main" id="{B3ED4B2D-FDD3-BDC4-CC6E-25B2C2671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57" y="5760147"/>
            <a:ext cx="831784" cy="83193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EA1EC2-3300-00C5-0E6F-5885D720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2832" y="622696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EBDF989-1B9F-4B0D-ADCE-77EABBAEC2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9C9921-5B03-B9BD-BA62-BC40FC8F9BD2}"/>
              </a:ext>
            </a:extLst>
          </p:cNvPr>
          <p:cNvGrpSpPr/>
          <p:nvPr userDrawn="1"/>
        </p:nvGrpSpPr>
        <p:grpSpPr>
          <a:xfrm>
            <a:off x="-3030" y="6672145"/>
            <a:ext cx="12191880" cy="197708"/>
            <a:chOff x="-3030" y="5861271"/>
            <a:chExt cx="12191880" cy="197708"/>
          </a:xfrm>
          <a:solidFill>
            <a:srgbClr val="1C4E69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BA4478-F244-ADE9-68B7-373FD4E6A8F3}"/>
                </a:ext>
              </a:extLst>
            </p:cNvPr>
            <p:cNvSpPr/>
            <p:nvPr userDrawn="1"/>
          </p:nvSpPr>
          <p:spPr>
            <a:xfrm rot="5400000">
              <a:off x="674756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7C6F2C-1A05-43B3-F3C9-D1EFA5D47821}"/>
                </a:ext>
              </a:extLst>
            </p:cNvPr>
            <p:cNvSpPr/>
            <p:nvPr userDrawn="1"/>
          </p:nvSpPr>
          <p:spPr>
            <a:xfrm rot="5400000">
              <a:off x="649639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D86AAA-E276-D382-3BC6-B9CA2D578383}"/>
                </a:ext>
              </a:extLst>
            </p:cNvPr>
            <p:cNvSpPr/>
            <p:nvPr userDrawn="1"/>
          </p:nvSpPr>
          <p:spPr>
            <a:xfrm rot="5400000">
              <a:off x="624522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3848F1-50AB-20A9-CA79-6762D33ED792}"/>
                </a:ext>
              </a:extLst>
            </p:cNvPr>
            <p:cNvSpPr/>
            <p:nvPr userDrawn="1"/>
          </p:nvSpPr>
          <p:spPr>
            <a:xfrm rot="5400000">
              <a:off x="599406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0CDA39-770E-7F66-7E69-57E646EA080B}"/>
                </a:ext>
              </a:extLst>
            </p:cNvPr>
            <p:cNvSpPr/>
            <p:nvPr userDrawn="1"/>
          </p:nvSpPr>
          <p:spPr>
            <a:xfrm rot="5400000">
              <a:off x="574289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D0EC870-3D72-1972-AD93-E3D247AE1516}"/>
                </a:ext>
              </a:extLst>
            </p:cNvPr>
            <p:cNvSpPr/>
            <p:nvPr userDrawn="1"/>
          </p:nvSpPr>
          <p:spPr>
            <a:xfrm rot="5400000">
              <a:off x="549173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5F5DCD-F7F3-2880-4BAB-849486C3B9EE}"/>
                </a:ext>
              </a:extLst>
            </p:cNvPr>
            <p:cNvSpPr/>
            <p:nvPr userDrawn="1"/>
          </p:nvSpPr>
          <p:spPr>
            <a:xfrm rot="5400000">
              <a:off x="524056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27D3A38-4519-0626-DB4C-54C57F3B8952}"/>
                </a:ext>
              </a:extLst>
            </p:cNvPr>
            <p:cNvSpPr/>
            <p:nvPr userDrawn="1"/>
          </p:nvSpPr>
          <p:spPr>
            <a:xfrm rot="5400000">
              <a:off x="498939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35104C-054A-15AE-2902-CE36A9A8E34F}"/>
                </a:ext>
              </a:extLst>
            </p:cNvPr>
            <p:cNvSpPr/>
            <p:nvPr userDrawn="1"/>
          </p:nvSpPr>
          <p:spPr>
            <a:xfrm rot="5400000">
              <a:off x="473823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4F8EEE-493F-49D8-51F9-EF1A20585835}"/>
                </a:ext>
              </a:extLst>
            </p:cNvPr>
            <p:cNvSpPr/>
            <p:nvPr userDrawn="1"/>
          </p:nvSpPr>
          <p:spPr>
            <a:xfrm rot="5400000">
              <a:off x="448706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D8C63A-E53F-89AE-E43B-B0DC4A4B7387}"/>
                </a:ext>
              </a:extLst>
            </p:cNvPr>
            <p:cNvSpPr/>
            <p:nvPr userDrawn="1"/>
          </p:nvSpPr>
          <p:spPr>
            <a:xfrm rot="5400000">
              <a:off x="423590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BBE7643-8C16-0535-CA11-A400D605E26E}"/>
                </a:ext>
              </a:extLst>
            </p:cNvPr>
            <p:cNvSpPr/>
            <p:nvPr userDrawn="1"/>
          </p:nvSpPr>
          <p:spPr>
            <a:xfrm rot="5400000">
              <a:off x="398473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AA3C1E-F91A-8870-C08F-861E8E2A7CB5}"/>
                </a:ext>
              </a:extLst>
            </p:cNvPr>
            <p:cNvSpPr/>
            <p:nvPr userDrawn="1"/>
          </p:nvSpPr>
          <p:spPr>
            <a:xfrm rot="5400000">
              <a:off x="272890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491F86-57C0-903F-0876-175AC8DFF5C4}"/>
                </a:ext>
              </a:extLst>
            </p:cNvPr>
            <p:cNvSpPr/>
            <p:nvPr userDrawn="1"/>
          </p:nvSpPr>
          <p:spPr>
            <a:xfrm rot="5400000">
              <a:off x="373356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9A29463-EDFA-80F2-52C9-05B715B7D9D5}"/>
                </a:ext>
              </a:extLst>
            </p:cNvPr>
            <p:cNvSpPr/>
            <p:nvPr userDrawn="1"/>
          </p:nvSpPr>
          <p:spPr>
            <a:xfrm rot="5400000">
              <a:off x="348240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57F3EE5-ABAA-F4F1-1DDD-46264D9A4192}"/>
                </a:ext>
              </a:extLst>
            </p:cNvPr>
            <p:cNvSpPr/>
            <p:nvPr userDrawn="1"/>
          </p:nvSpPr>
          <p:spPr>
            <a:xfrm rot="5400000">
              <a:off x="298007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E071D8A-09EC-B743-9A11-D6C020BD33A0}"/>
                </a:ext>
              </a:extLst>
            </p:cNvPr>
            <p:cNvSpPr/>
            <p:nvPr userDrawn="1"/>
          </p:nvSpPr>
          <p:spPr>
            <a:xfrm rot="5400000">
              <a:off x="247773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682E718-787C-997F-96DA-22B85AA0D3A9}"/>
                </a:ext>
              </a:extLst>
            </p:cNvPr>
            <p:cNvSpPr/>
            <p:nvPr userDrawn="1"/>
          </p:nvSpPr>
          <p:spPr>
            <a:xfrm rot="5400000">
              <a:off x="222657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2229466-E58F-C430-1602-877F27DD4855}"/>
                </a:ext>
              </a:extLst>
            </p:cNvPr>
            <p:cNvSpPr/>
            <p:nvPr userDrawn="1"/>
          </p:nvSpPr>
          <p:spPr>
            <a:xfrm rot="5400000">
              <a:off x="197540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EA1730F-7A47-5EE6-E0B9-CA0E7898468B}"/>
                </a:ext>
              </a:extLst>
            </p:cNvPr>
            <p:cNvSpPr/>
            <p:nvPr userDrawn="1"/>
          </p:nvSpPr>
          <p:spPr>
            <a:xfrm rot="5400000">
              <a:off x="172424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C5A91CC-BC9C-2817-7535-E9155213E850}"/>
                </a:ext>
              </a:extLst>
            </p:cNvPr>
            <p:cNvSpPr/>
            <p:nvPr userDrawn="1"/>
          </p:nvSpPr>
          <p:spPr>
            <a:xfrm rot="5400000">
              <a:off x="147307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54BF79A-84B6-6790-9286-893F2BAA495F}"/>
                </a:ext>
              </a:extLst>
            </p:cNvPr>
            <p:cNvSpPr/>
            <p:nvPr userDrawn="1"/>
          </p:nvSpPr>
          <p:spPr>
            <a:xfrm rot="5400000">
              <a:off x="122190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CEA8ECA-8E52-6F94-9A5C-5095347B2D20}"/>
                </a:ext>
              </a:extLst>
            </p:cNvPr>
            <p:cNvSpPr/>
            <p:nvPr userDrawn="1"/>
          </p:nvSpPr>
          <p:spPr>
            <a:xfrm rot="5400000">
              <a:off x="97074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C2F58FE-F222-A3CE-DF04-648D1020ED56}"/>
                </a:ext>
              </a:extLst>
            </p:cNvPr>
            <p:cNvSpPr/>
            <p:nvPr userDrawn="1"/>
          </p:nvSpPr>
          <p:spPr>
            <a:xfrm rot="5400000">
              <a:off x="71957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38B7E15-ED76-1D9A-8434-113BE030DF30}"/>
                </a:ext>
              </a:extLst>
            </p:cNvPr>
            <p:cNvSpPr/>
            <p:nvPr userDrawn="1"/>
          </p:nvSpPr>
          <p:spPr>
            <a:xfrm rot="5400000">
              <a:off x="46841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3209EB2-0A28-F104-453E-41D17941226E}"/>
                </a:ext>
              </a:extLst>
            </p:cNvPr>
            <p:cNvSpPr/>
            <p:nvPr userDrawn="1"/>
          </p:nvSpPr>
          <p:spPr>
            <a:xfrm rot="5400000">
              <a:off x="21724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03E2268-E164-1C5C-ADC8-BCF27201CFE8}"/>
                </a:ext>
              </a:extLst>
            </p:cNvPr>
            <p:cNvSpPr/>
            <p:nvPr userDrawn="1"/>
          </p:nvSpPr>
          <p:spPr>
            <a:xfrm rot="5400000">
              <a:off x="-3392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EFBE6E6-9C89-4E6C-E925-9F6C52D8DF13}"/>
                </a:ext>
              </a:extLst>
            </p:cNvPr>
            <p:cNvSpPr/>
            <p:nvPr userDrawn="1"/>
          </p:nvSpPr>
          <p:spPr>
            <a:xfrm rot="5400000">
              <a:off x="323123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FBCC27-1AAD-DE38-BDCB-BB649E629A1F}"/>
                </a:ext>
              </a:extLst>
            </p:cNvPr>
            <p:cNvSpPr/>
            <p:nvPr userDrawn="1"/>
          </p:nvSpPr>
          <p:spPr>
            <a:xfrm rot="5400000">
              <a:off x="1202203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F0F6B5-DCC0-263D-6496-83C59EA3B121}"/>
                </a:ext>
              </a:extLst>
            </p:cNvPr>
            <p:cNvSpPr/>
            <p:nvPr userDrawn="1"/>
          </p:nvSpPr>
          <p:spPr>
            <a:xfrm rot="5400000">
              <a:off x="1177088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4E59753-5AD7-98DB-3C4E-44D5C775E764}"/>
                </a:ext>
              </a:extLst>
            </p:cNvPr>
            <p:cNvSpPr/>
            <p:nvPr userDrawn="1"/>
          </p:nvSpPr>
          <p:spPr>
            <a:xfrm rot="5400000">
              <a:off x="1151971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2FC1A04-74E7-A870-551A-54140A27C13E}"/>
                </a:ext>
              </a:extLst>
            </p:cNvPr>
            <p:cNvSpPr/>
            <p:nvPr userDrawn="1"/>
          </p:nvSpPr>
          <p:spPr>
            <a:xfrm rot="5400000">
              <a:off x="1126854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0877DBB-CC43-FBF0-398B-560D328F1BB9}"/>
                </a:ext>
              </a:extLst>
            </p:cNvPr>
            <p:cNvSpPr/>
            <p:nvPr userDrawn="1"/>
          </p:nvSpPr>
          <p:spPr>
            <a:xfrm rot="5400000">
              <a:off x="1101738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AD1589E-01BB-C4B2-3F40-C8B75AFDD41C}"/>
                </a:ext>
              </a:extLst>
            </p:cNvPr>
            <p:cNvSpPr/>
            <p:nvPr userDrawn="1"/>
          </p:nvSpPr>
          <p:spPr>
            <a:xfrm rot="5400000">
              <a:off x="976155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C2423E-19A4-21C3-9D2B-CAC6BF38345E}"/>
                </a:ext>
              </a:extLst>
            </p:cNvPr>
            <p:cNvSpPr/>
            <p:nvPr userDrawn="1"/>
          </p:nvSpPr>
          <p:spPr>
            <a:xfrm rot="5400000">
              <a:off x="1076621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0AAD8D0-E13B-16A8-BDD1-67AB62EB38EE}"/>
                </a:ext>
              </a:extLst>
            </p:cNvPr>
            <p:cNvSpPr/>
            <p:nvPr userDrawn="1"/>
          </p:nvSpPr>
          <p:spPr>
            <a:xfrm rot="5400000">
              <a:off x="1051505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30D18B9-2290-5710-9FC6-710EBBA0AFBE}"/>
                </a:ext>
              </a:extLst>
            </p:cNvPr>
            <p:cNvSpPr/>
            <p:nvPr userDrawn="1"/>
          </p:nvSpPr>
          <p:spPr>
            <a:xfrm rot="5400000">
              <a:off x="1001271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554872A-8B49-1406-F3CF-2C69F72E9FF6}"/>
                </a:ext>
              </a:extLst>
            </p:cNvPr>
            <p:cNvSpPr/>
            <p:nvPr userDrawn="1"/>
          </p:nvSpPr>
          <p:spPr>
            <a:xfrm rot="5400000">
              <a:off x="951038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7757E43-80E4-C02E-D094-7B24F210F54E}"/>
                </a:ext>
              </a:extLst>
            </p:cNvPr>
            <p:cNvSpPr/>
            <p:nvPr userDrawn="1"/>
          </p:nvSpPr>
          <p:spPr>
            <a:xfrm rot="5400000">
              <a:off x="925922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5B5C5CE-1018-6106-3AC7-F55A59417F96}"/>
                </a:ext>
              </a:extLst>
            </p:cNvPr>
            <p:cNvSpPr/>
            <p:nvPr userDrawn="1"/>
          </p:nvSpPr>
          <p:spPr>
            <a:xfrm rot="5400000">
              <a:off x="900805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90D4410-C2F2-54FD-E198-37493292F868}"/>
                </a:ext>
              </a:extLst>
            </p:cNvPr>
            <p:cNvSpPr/>
            <p:nvPr userDrawn="1"/>
          </p:nvSpPr>
          <p:spPr>
            <a:xfrm rot="5400000">
              <a:off x="875688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D42FC02-3319-2F79-AABC-795584C6EABC}"/>
                </a:ext>
              </a:extLst>
            </p:cNvPr>
            <p:cNvSpPr/>
            <p:nvPr userDrawn="1"/>
          </p:nvSpPr>
          <p:spPr>
            <a:xfrm rot="5400000">
              <a:off x="850572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A6DC70-456E-4DCD-4D47-AC4F11FC4FD2}"/>
                </a:ext>
              </a:extLst>
            </p:cNvPr>
            <p:cNvSpPr/>
            <p:nvPr userDrawn="1"/>
          </p:nvSpPr>
          <p:spPr>
            <a:xfrm rot="5400000">
              <a:off x="825455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FB9073D-9CD5-FE4B-466F-A94DDA250979}"/>
                </a:ext>
              </a:extLst>
            </p:cNvPr>
            <p:cNvSpPr/>
            <p:nvPr userDrawn="1"/>
          </p:nvSpPr>
          <p:spPr>
            <a:xfrm rot="5400000">
              <a:off x="800339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3B69847-ED28-0391-9362-7B74E0ABA869}"/>
                </a:ext>
              </a:extLst>
            </p:cNvPr>
            <p:cNvSpPr/>
            <p:nvPr userDrawn="1"/>
          </p:nvSpPr>
          <p:spPr>
            <a:xfrm rot="5400000">
              <a:off x="775222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577631B-168E-E6C2-4DCB-E1F0935876FB}"/>
                </a:ext>
              </a:extLst>
            </p:cNvPr>
            <p:cNvSpPr/>
            <p:nvPr userDrawn="1"/>
          </p:nvSpPr>
          <p:spPr>
            <a:xfrm rot="5400000">
              <a:off x="750105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B907FAE-6EEA-0F10-35A1-8A31296E77A0}"/>
                </a:ext>
              </a:extLst>
            </p:cNvPr>
            <p:cNvSpPr/>
            <p:nvPr userDrawn="1"/>
          </p:nvSpPr>
          <p:spPr>
            <a:xfrm rot="5400000">
              <a:off x="724989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2B0CC1B-9D7E-101B-DE79-277991F98EB1}"/>
                </a:ext>
              </a:extLst>
            </p:cNvPr>
            <p:cNvSpPr/>
            <p:nvPr userDrawn="1"/>
          </p:nvSpPr>
          <p:spPr>
            <a:xfrm rot="5400000">
              <a:off x="699872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51B918A-517A-24DB-C65D-9D77E80FB166}"/>
                </a:ext>
              </a:extLst>
            </p:cNvPr>
            <p:cNvSpPr/>
            <p:nvPr userDrawn="1"/>
          </p:nvSpPr>
          <p:spPr>
            <a:xfrm rot="5400000">
              <a:off x="1026388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8263A252-4234-D86A-05DD-031D92D65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1512" cy="385907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A400"/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A9517BB8-D041-7A69-6619-64412ECCB4E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6120" y="1821008"/>
            <a:ext cx="5071512" cy="385907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A400"/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E0398860-73F6-4E01-6621-2880678B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C64B0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0587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C024A74C-3691-ED35-484A-E39501B3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26960"/>
            <a:ext cx="27432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Logo, calendar&#10;&#10;Description automatically generated">
            <a:extLst>
              <a:ext uri="{FF2B5EF4-FFF2-40B4-BE49-F238E27FC236}">
                <a16:creationId xmlns:a16="http://schemas.microsoft.com/office/drawing/2014/main" id="{B47744DB-0D8E-EFD5-E435-E795E7305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57" y="5760147"/>
            <a:ext cx="831784" cy="83193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BC56D-BA1E-A9AD-7FA3-80AF48EF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2832" y="622696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EBDF989-1B9F-4B0D-ADCE-77EABBAEC2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B9174B-B39F-8501-07E0-CA55FE8FB16F}"/>
              </a:ext>
            </a:extLst>
          </p:cNvPr>
          <p:cNvGrpSpPr/>
          <p:nvPr userDrawn="1"/>
        </p:nvGrpSpPr>
        <p:grpSpPr>
          <a:xfrm>
            <a:off x="-3030" y="6672145"/>
            <a:ext cx="12191880" cy="197708"/>
            <a:chOff x="-3030" y="5861271"/>
            <a:chExt cx="12191880" cy="197708"/>
          </a:xfrm>
          <a:solidFill>
            <a:srgbClr val="008155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6D62A64-01C3-0059-5C19-455B707F0CAD}"/>
                </a:ext>
              </a:extLst>
            </p:cNvPr>
            <p:cNvSpPr/>
            <p:nvPr userDrawn="1"/>
          </p:nvSpPr>
          <p:spPr>
            <a:xfrm rot="5400000">
              <a:off x="674756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A5CFB4-6EAA-35C3-65C9-CFFC4D1406C9}"/>
                </a:ext>
              </a:extLst>
            </p:cNvPr>
            <p:cNvSpPr/>
            <p:nvPr userDrawn="1"/>
          </p:nvSpPr>
          <p:spPr>
            <a:xfrm rot="5400000">
              <a:off x="649639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4C4E5F-AF88-024C-01C7-7CF65DC9C85C}"/>
                </a:ext>
              </a:extLst>
            </p:cNvPr>
            <p:cNvSpPr/>
            <p:nvPr userDrawn="1"/>
          </p:nvSpPr>
          <p:spPr>
            <a:xfrm rot="5400000">
              <a:off x="624522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0AF702E-82D4-7220-76FF-F06139570169}"/>
                </a:ext>
              </a:extLst>
            </p:cNvPr>
            <p:cNvSpPr/>
            <p:nvPr userDrawn="1"/>
          </p:nvSpPr>
          <p:spPr>
            <a:xfrm rot="5400000">
              <a:off x="599406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E660EE-4D95-B80A-5BCE-9D82DEFA0810}"/>
                </a:ext>
              </a:extLst>
            </p:cNvPr>
            <p:cNvSpPr/>
            <p:nvPr userDrawn="1"/>
          </p:nvSpPr>
          <p:spPr>
            <a:xfrm rot="5400000">
              <a:off x="574289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FECC9A0-2D9D-A9DD-FBF5-9C198118D92A}"/>
                </a:ext>
              </a:extLst>
            </p:cNvPr>
            <p:cNvSpPr/>
            <p:nvPr userDrawn="1"/>
          </p:nvSpPr>
          <p:spPr>
            <a:xfrm rot="5400000">
              <a:off x="549173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9A61996-549A-49B1-1CD8-E3962896F01E}"/>
                </a:ext>
              </a:extLst>
            </p:cNvPr>
            <p:cNvSpPr/>
            <p:nvPr userDrawn="1"/>
          </p:nvSpPr>
          <p:spPr>
            <a:xfrm rot="5400000">
              <a:off x="524056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1DC81E-A2DB-365C-7C2B-5464B3762E1F}"/>
                </a:ext>
              </a:extLst>
            </p:cNvPr>
            <p:cNvSpPr/>
            <p:nvPr userDrawn="1"/>
          </p:nvSpPr>
          <p:spPr>
            <a:xfrm rot="5400000">
              <a:off x="498939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1F89E10-E096-3875-0ED7-F7A8F1D80C20}"/>
                </a:ext>
              </a:extLst>
            </p:cNvPr>
            <p:cNvSpPr/>
            <p:nvPr userDrawn="1"/>
          </p:nvSpPr>
          <p:spPr>
            <a:xfrm rot="5400000">
              <a:off x="473823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17108A-58CD-A360-5E90-D8F4FED4A2A3}"/>
                </a:ext>
              </a:extLst>
            </p:cNvPr>
            <p:cNvSpPr/>
            <p:nvPr userDrawn="1"/>
          </p:nvSpPr>
          <p:spPr>
            <a:xfrm rot="5400000">
              <a:off x="448706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9FF976-BB1A-C92D-0376-031F73E217C6}"/>
                </a:ext>
              </a:extLst>
            </p:cNvPr>
            <p:cNvSpPr/>
            <p:nvPr userDrawn="1"/>
          </p:nvSpPr>
          <p:spPr>
            <a:xfrm rot="5400000">
              <a:off x="423590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5B1D9D-9710-0F0D-682F-A36B23E19C73}"/>
                </a:ext>
              </a:extLst>
            </p:cNvPr>
            <p:cNvSpPr/>
            <p:nvPr userDrawn="1"/>
          </p:nvSpPr>
          <p:spPr>
            <a:xfrm rot="5400000">
              <a:off x="398473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66F0F76-F97F-9EDB-1C4E-CA8CA85FE7DB}"/>
                </a:ext>
              </a:extLst>
            </p:cNvPr>
            <p:cNvSpPr/>
            <p:nvPr userDrawn="1"/>
          </p:nvSpPr>
          <p:spPr>
            <a:xfrm rot="5400000">
              <a:off x="272890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2866AF6-2475-ED21-5A20-1BE9BD33586D}"/>
                </a:ext>
              </a:extLst>
            </p:cNvPr>
            <p:cNvSpPr/>
            <p:nvPr userDrawn="1"/>
          </p:nvSpPr>
          <p:spPr>
            <a:xfrm rot="5400000">
              <a:off x="373356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5677B1-305D-4828-9463-6DEC19C72449}"/>
                </a:ext>
              </a:extLst>
            </p:cNvPr>
            <p:cNvSpPr/>
            <p:nvPr userDrawn="1"/>
          </p:nvSpPr>
          <p:spPr>
            <a:xfrm rot="5400000">
              <a:off x="348240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C06E82-9D71-56F1-6440-30610A73F424}"/>
                </a:ext>
              </a:extLst>
            </p:cNvPr>
            <p:cNvSpPr/>
            <p:nvPr userDrawn="1"/>
          </p:nvSpPr>
          <p:spPr>
            <a:xfrm rot="5400000">
              <a:off x="298007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7FBEC6A-6604-1C70-D6AA-65DB229017C7}"/>
                </a:ext>
              </a:extLst>
            </p:cNvPr>
            <p:cNvSpPr/>
            <p:nvPr userDrawn="1"/>
          </p:nvSpPr>
          <p:spPr>
            <a:xfrm rot="5400000">
              <a:off x="247773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07278AA-95CE-AD2A-2E8B-750E2427EAF9}"/>
                </a:ext>
              </a:extLst>
            </p:cNvPr>
            <p:cNvSpPr/>
            <p:nvPr userDrawn="1"/>
          </p:nvSpPr>
          <p:spPr>
            <a:xfrm rot="5400000">
              <a:off x="222657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B3D554A-905F-A15F-5B3B-9F0089556B71}"/>
                </a:ext>
              </a:extLst>
            </p:cNvPr>
            <p:cNvSpPr/>
            <p:nvPr userDrawn="1"/>
          </p:nvSpPr>
          <p:spPr>
            <a:xfrm rot="5400000">
              <a:off x="197540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A389477-4D27-FC04-22D2-10C34A261A41}"/>
                </a:ext>
              </a:extLst>
            </p:cNvPr>
            <p:cNvSpPr/>
            <p:nvPr userDrawn="1"/>
          </p:nvSpPr>
          <p:spPr>
            <a:xfrm rot="5400000">
              <a:off x="172424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E91759B-185F-9FEA-BBBF-8AD567601869}"/>
                </a:ext>
              </a:extLst>
            </p:cNvPr>
            <p:cNvSpPr/>
            <p:nvPr userDrawn="1"/>
          </p:nvSpPr>
          <p:spPr>
            <a:xfrm rot="5400000">
              <a:off x="147307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3EE913-2743-22D3-813E-084E9880DD1E}"/>
                </a:ext>
              </a:extLst>
            </p:cNvPr>
            <p:cNvSpPr/>
            <p:nvPr userDrawn="1"/>
          </p:nvSpPr>
          <p:spPr>
            <a:xfrm rot="5400000">
              <a:off x="122190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5A3444-C556-318D-F8CB-A357D1D1B41B}"/>
                </a:ext>
              </a:extLst>
            </p:cNvPr>
            <p:cNvSpPr/>
            <p:nvPr userDrawn="1"/>
          </p:nvSpPr>
          <p:spPr>
            <a:xfrm rot="5400000">
              <a:off x="97074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CB66635-4BA2-5BD0-73D6-FE88D29F4B67}"/>
                </a:ext>
              </a:extLst>
            </p:cNvPr>
            <p:cNvSpPr/>
            <p:nvPr userDrawn="1"/>
          </p:nvSpPr>
          <p:spPr>
            <a:xfrm rot="5400000">
              <a:off x="71957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5B77AB7-8070-73F9-EC21-8D87ADA871C7}"/>
                </a:ext>
              </a:extLst>
            </p:cNvPr>
            <p:cNvSpPr/>
            <p:nvPr userDrawn="1"/>
          </p:nvSpPr>
          <p:spPr>
            <a:xfrm rot="5400000">
              <a:off x="46841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F238062-75B3-D752-A8E1-00B0304215D6}"/>
                </a:ext>
              </a:extLst>
            </p:cNvPr>
            <p:cNvSpPr/>
            <p:nvPr userDrawn="1"/>
          </p:nvSpPr>
          <p:spPr>
            <a:xfrm rot="5400000">
              <a:off x="21724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8D65B6F-B864-6404-6C1B-C73473716971}"/>
                </a:ext>
              </a:extLst>
            </p:cNvPr>
            <p:cNvSpPr/>
            <p:nvPr userDrawn="1"/>
          </p:nvSpPr>
          <p:spPr>
            <a:xfrm rot="5400000">
              <a:off x="-3392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E069647-7503-B185-4BE8-0210006D662B}"/>
                </a:ext>
              </a:extLst>
            </p:cNvPr>
            <p:cNvSpPr/>
            <p:nvPr userDrawn="1"/>
          </p:nvSpPr>
          <p:spPr>
            <a:xfrm rot="5400000">
              <a:off x="323123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1EC23B1-D86F-227D-C55D-1CBCE02B8AC7}"/>
                </a:ext>
              </a:extLst>
            </p:cNvPr>
            <p:cNvSpPr/>
            <p:nvPr userDrawn="1"/>
          </p:nvSpPr>
          <p:spPr>
            <a:xfrm rot="5400000">
              <a:off x="1202203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E9BEA64-09D9-B3A0-23C7-FC59EDCA3BBD}"/>
                </a:ext>
              </a:extLst>
            </p:cNvPr>
            <p:cNvSpPr/>
            <p:nvPr userDrawn="1"/>
          </p:nvSpPr>
          <p:spPr>
            <a:xfrm rot="5400000">
              <a:off x="1177088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0B6A0A7-F56B-B68A-0915-4343C5D66A75}"/>
                </a:ext>
              </a:extLst>
            </p:cNvPr>
            <p:cNvSpPr/>
            <p:nvPr userDrawn="1"/>
          </p:nvSpPr>
          <p:spPr>
            <a:xfrm rot="5400000">
              <a:off x="1151971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0BD13F9-EE30-EC9B-9593-A58F66440CA1}"/>
                </a:ext>
              </a:extLst>
            </p:cNvPr>
            <p:cNvSpPr/>
            <p:nvPr userDrawn="1"/>
          </p:nvSpPr>
          <p:spPr>
            <a:xfrm rot="5400000">
              <a:off x="1126854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9877690-74CB-E64B-270E-4B7931454832}"/>
                </a:ext>
              </a:extLst>
            </p:cNvPr>
            <p:cNvSpPr/>
            <p:nvPr userDrawn="1"/>
          </p:nvSpPr>
          <p:spPr>
            <a:xfrm rot="5400000">
              <a:off x="1101738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81186F3-7238-7198-C50F-390540BC42EB}"/>
                </a:ext>
              </a:extLst>
            </p:cNvPr>
            <p:cNvSpPr/>
            <p:nvPr userDrawn="1"/>
          </p:nvSpPr>
          <p:spPr>
            <a:xfrm rot="5400000">
              <a:off x="976155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D343E4E-208E-1F15-0BD9-0B6393F73B02}"/>
                </a:ext>
              </a:extLst>
            </p:cNvPr>
            <p:cNvSpPr/>
            <p:nvPr userDrawn="1"/>
          </p:nvSpPr>
          <p:spPr>
            <a:xfrm rot="5400000">
              <a:off x="1076621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594FB42-8970-9712-451B-4DCB2CBFBD02}"/>
                </a:ext>
              </a:extLst>
            </p:cNvPr>
            <p:cNvSpPr/>
            <p:nvPr userDrawn="1"/>
          </p:nvSpPr>
          <p:spPr>
            <a:xfrm rot="5400000">
              <a:off x="1051505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6125292-CCF8-4BF5-9E41-D4A9D9442E40}"/>
                </a:ext>
              </a:extLst>
            </p:cNvPr>
            <p:cNvSpPr/>
            <p:nvPr userDrawn="1"/>
          </p:nvSpPr>
          <p:spPr>
            <a:xfrm rot="5400000">
              <a:off x="1001271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70BD199-F882-4A75-F2A6-4ABE2FD71EE0}"/>
                </a:ext>
              </a:extLst>
            </p:cNvPr>
            <p:cNvSpPr/>
            <p:nvPr userDrawn="1"/>
          </p:nvSpPr>
          <p:spPr>
            <a:xfrm rot="5400000">
              <a:off x="951038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5841A6D-C455-DAEE-6CF7-B31AFF058333}"/>
                </a:ext>
              </a:extLst>
            </p:cNvPr>
            <p:cNvSpPr/>
            <p:nvPr userDrawn="1"/>
          </p:nvSpPr>
          <p:spPr>
            <a:xfrm rot="5400000">
              <a:off x="925922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3DE0BCE-7660-809D-F8B5-9C45AAD3867C}"/>
                </a:ext>
              </a:extLst>
            </p:cNvPr>
            <p:cNvSpPr/>
            <p:nvPr userDrawn="1"/>
          </p:nvSpPr>
          <p:spPr>
            <a:xfrm rot="5400000">
              <a:off x="900805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DCF2470-FED7-96E0-E65A-6DDC2EA59329}"/>
                </a:ext>
              </a:extLst>
            </p:cNvPr>
            <p:cNvSpPr/>
            <p:nvPr userDrawn="1"/>
          </p:nvSpPr>
          <p:spPr>
            <a:xfrm rot="5400000">
              <a:off x="875688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3FD349E-295D-DB5B-E7B5-FB9BF7576383}"/>
                </a:ext>
              </a:extLst>
            </p:cNvPr>
            <p:cNvSpPr/>
            <p:nvPr userDrawn="1"/>
          </p:nvSpPr>
          <p:spPr>
            <a:xfrm rot="5400000">
              <a:off x="850572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E7022A7-5A70-201C-6DB9-FE42FE40C619}"/>
                </a:ext>
              </a:extLst>
            </p:cNvPr>
            <p:cNvSpPr/>
            <p:nvPr userDrawn="1"/>
          </p:nvSpPr>
          <p:spPr>
            <a:xfrm rot="5400000">
              <a:off x="825455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E727B35-328B-A83C-CED4-F7302957C6B4}"/>
                </a:ext>
              </a:extLst>
            </p:cNvPr>
            <p:cNvSpPr/>
            <p:nvPr userDrawn="1"/>
          </p:nvSpPr>
          <p:spPr>
            <a:xfrm rot="5400000">
              <a:off x="8003390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2A9EF67-FD4B-1421-65C9-70865BAE6DBF}"/>
                </a:ext>
              </a:extLst>
            </p:cNvPr>
            <p:cNvSpPr/>
            <p:nvPr userDrawn="1"/>
          </p:nvSpPr>
          <p:spPr>
            <a:xfrm rot="5400000">
              <a:off x="775222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007D61E-0BF1-CF20-3F70-82582E101EF3}"/>
                </a:ext>
              </a:extLst>
            </p:cNvPr>
            <p:cNvSpPr/>
            <p:nvPr userDrawn="1"/>
          </p:nvSpPr>
          <p:spPr>
            <a:xfrm rot="5400000">
              <a:off x="7501058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CF6A637-6299-482D-774B-840B3046ECC8}"/>
                </a:ext>
              </a:extLst>
            </p:cNvPr>
            <p:cNvSpPr/>
            <p:nvPr userDrawn="1"/>
          </p:nvSpPr>
          <p:spPr>
            <a:xfrm rot="5400000">
              <a:off x="7249892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49D5659-9F35-3503-6F11-F6D4BA0C4464}"/>
                </a:ext>
              </a:extLst>
            </p:cNvPr>
            <p:cNvSpPr/>
            <p:nvPr userDrawn="1"/>
          </p:nvSpPr>
          <p:spPr>
            <a:xfrm rot="5400000">
              <a:off x="6998726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9E38ADD-7129-B4FF-F9EA-229E70E2BC14}"/>
                </a:ext>
              </a:extLst>
            </p:cNvPr>
            <p:cNvSpPr/>
            <p:nvPr userDrawn="1"/>
          </p:nvSpPr>
          <p:spPr>
            <a:xfrm rot="5400000">
              <a:off x="10263884" y="5892163"/>
              <a:ext cx="197708" cy="135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F7695652-C556-142A-5879-6E8D86184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1512" cy="385907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960666"/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FBFE9F42-4B04-FDDE-20A0-70C9D1EC29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6120" y="1821008"/>
            <a:ext cx="5071512" cy="385907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960666"/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6A30F4B4-4F92-8C17-E790-CB8A11D7A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4A1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7471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AF4A73-00DE-268F-B26C-0584CEA39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666" t="79011"/>
          <a:stretch/>
        </p:blipFill>
        <p:spPr>
          <a:xfrm rot="16200000">
            <a:off x="-2793998" y="2816063"/>
            <a:ext cx="6400794" cy="81279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53E415-6986-1925-F5FA-F7821F13D4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2789" y="831525"/>
            <a:ext cx="7621587" cy="1003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accent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0E016A-3274-D908-E8E0-B2C13F784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2913" y="1835150"/>
            <a:ext cx="7145337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7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AFAF98-B4B6-9270-97B5-D68D071B5C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12913" y="2552700"/>
            <a:ext cx="10059987" cy="3562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3C680A-6333-51E9-9EE3-ADFED663713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22859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DFA539-318D-8899-0D47-EC072680C6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422859"/>
            <a:ext cx="2743200" cy="365125"/>
          </a:xfrm>
        </p:spPr>
        <p:txBody>
          <a:bodyPr/>
          <a:lstStyle/>
          <a:p>
            <a:fld id="{E0FD2307-8B05-8A42-B748-0FDA9CF7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8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4AEC-4DEC-8DD7-A020-6115C44F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4E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49B1-B08E-A508-E454-46A43BD93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079"/>
          </a:xfrm>
        </p:spPr>
        <p:txBody>
          <a:bodyPr/>
          <a:lstStyle>
            <a:lvl1pPr>
              <a:defRPr>
                <a:solidFill>
                  <a:srgbClr val="007FB0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5191B-310F-1484-E7E1-8DB2A797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AE679-39D4-5ABC-6E1B-CDA6A5E5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2832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EBDF989-1B9F-4B0D-ADCE-77EABBAEC2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, calendar&#10;&#10;Description automatically generated">
            <a:extLst>
              <a:ext uri="{FF2B5EF4-FFF2-40B4-BE49-F238E27FC236}">
                <a16:creationId xmlns:a16="http://schemas.microsoft.com/office/drawing/2014/main" id="{FE3DC771-1D23-6875-B213-25E277427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57" y="5889537"/>
            <a:ext cx="831784" cy="8319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1F4F1C-8BE9-CF41-BA46-46FC3C191A1C}"/>
              </a:ext>
            </a:extLst>
          </p:cNvPr>
          <p:cNvSpPr/>
          <p:nvPr userDrawn="1"/>
        </p:nvSpPr>
        <p:spPr>
          <a:xfrm>
            <a:off x="-8238" y="0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0C81BC-8A98-C798-3D40-E652B6CE0957}"/>
              </a:ext>
            </a:extLst>
          </p:cNvPr>
          <p:cNvSpPr/>
          <p:nvPr userDrawn="1"/>
        </p:nvSpPr>
        <p:spPr>
          <a:xfrm>
            <a:off x="-8238" y="248966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97888D-FEA9-ACA2-5691-21ADA213F130}"/>
              </a:ext>
            </a:extLst>
          </p:cNvPr>
          <p:cNvSpPr/>
          <p:nvPr userDrawn="1"/>
        </p:nvSpPr>
        <p:spPr>
          <a:xfrm>
            <a:off x="-8238" y="497932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555C03-7EBB-74CB-B94F-C4DB342862DC}"/>
              </a:ext>
            </a:extLst>
          </p:cNvPr>
          <p:cNvSpPr/>
          <p:nvPr userDrawn="1"/>
        </p:nvSpPr>
        <p:spPr>
          <a:xfrm>
            <a:off x="-8238" y="746898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D1FF60-8000-5FDE-1B64-F12236976339}"/>
              </a:ext>
            </a:extLst>
          </p:cNvPr>
          <p:cNvSpPr/>
          <p:nvPr userDrawn="1"/>
        </p:nvSpPr>
        <p:spPr>
          <a:xfrm>
            <a:off x="-8238" y="995864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69C2CB-DAD7-995C-1835-C2EE9F23EFFB}"/>
              </a:ext>
            </a:extLst>
          </p:cNvPr>
          <p:cNvSpPr/>
          <p:nvPr userDrawn="1"/>
        </p:nvSpPr>
        <p:spPr>
          <a:xfrm>
            <a:off x="-8238" y="1244830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C89A88-4439-E7E3-DBF6-EADFCE7B440C}"/>
              </a:ext>
            </a:extLst>
          </p:cNvPr>
          <p:cNvSpPr/>
          <p:nvPr userDrawn="1"/>
        </p:nvSpPr>
        <p:spPr>
          <a:xfrm>
            <a:off x="-8238" y="1493796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7C0591-4D50-8C74-E86B-A753739E6436}"/>
              </a:ext>
            </a:extLst>
          </p:cNvPr>
          <p:cNvSpPr/>
          <p:nvPr userDrawn="1"/>
        </p:nvSpPr>
        <p:spPr>
          <a:xfrm>
            <a:off x="-8238" y="1742762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E320F1-B611-4BFF-5232-CB1671F41848}"/>
              </a:ext>
            </a:extLst>
          </p:cNvPr>
          <p:cNvSpPr/>
          <p:nvPr userDrawn="1"/>
        </p:nvSpPr>
        <p:spPr>
          <a:xfrm>
            <a:off x="-8238" y="1991728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8F5DC4-8B29-5797-E9DD-ED76EE2B1A8B}"/>
              </a:ext>
            </a:extLst>
          </p:cNvPr>
          <p:cNvSpPr/>
          <p:nvPr userDrawn="1"/>
        </p:nvSpPr>
        <p:spPr>
          <a:xfrm>
            <a:off x="-8238" y="2240694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36C4D1-DB1E-1DE8-DB04-8A4A37671778}"/>
              </a:ext>
            </a:extLst>
          </p:cNvPr>
          <p:cNvSpPr/>
          <p:nvPr userDrawn="1"/>
        </p:nvSpPr>
        <p:spPr>
          <a:xfrm>
            <a:off x="-8238" y="2489660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671964-D648-D267-A039-075B7136665E}"/>
              </a:ext>
            </a:extLst>
          </p:cNvPr>
          <p:cNvSpPr/>
          <p:nvPr userDrawn="1"/>
        </p:nvSpPr>
        <p:spPr>
          <a:xfrm>
            <a:off x="-8238" y="2738626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A6B928-B18A-B29D-A25E-7665CCD22661}"/>
              </a:ext>
            </a:extLst>
          </p:cNvPr>
          <p:cNvSpPr/>
          <p:nvPr userDrawn="1"/>
        </p:nvSpPr>
        <p:spPr>
          <a:xfrm>
            <a:off x="-8238" y="3983456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88067A-3844-A5C6-B05C-FA40404A1271}"/>
              </a:ext>
            </a:extLst>
          </p:cNvPr>
          <p:cNvSpPr/>
          <p:nvPr userDrawn="1"/>
        </p:nvSpPr>
        <p:spPr>
          <a:xfrm>
            <a:off x="-8238" y="2987592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A2618D-46CA-21F8-2ED6-056A5EC534D2}"/>
              </a:ext>
            </a:extLst>
          </p:cNvPr>
          <p:cNvSpPr/>
          <p:nvPr userDrawn="1"/>
        </p:nvSpPr>
        <p:spPr>
          <a:xfrm>
            <a:off x="-8238" y="3236558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64FDCA-7258-B327-089A-088408E46B8A}"/>
              </a:ext>
            </a:extLst>
          </p:cNvPr>
          <p:cNvSpPr/>
          <p:nvPr userDrawn="1"/>
        </p:nvSpPr>
        <p:spPr>
          <a:xfrm>
            <a:off x="-8238" y="3734490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109D3B-0EE3-2F2C-1AA8-B994C330EFEF}"/>
              </a:ext>
            </a:extLst>
          </p:cNvPr>
          <p:cNvSpPr/>
          <p:nvPr userDrawn="1"/>
        </p:nvSpPr>
        <p:spPr>
          <a:xfrm>
            <a:off x="-8238" y="4232422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75C723-C014-7BCB-C20A-CF5DF727103D}"/>
              </a:ext>
            </a:extLst>
          </p:cNvPr>
          <p:cNvSpPr/>
          <p:nvPr userDrawn="1"/>
        </p:nvSpPr>
        <p:spPr>
          <a:xfrm>
            <a:off x="-8238" y="4481388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0EBD93-1871-5D57-0E8D-D85D396BCEAD}"/>
              </a:ext>
            </a:extLst>
          </p:cNvPr>
          <p:cNvSpPr/>
          <p:nvPr userDrawn="1"/>
        </p:nvSpPr>
        <p:spPr>
          <a:xfrm>
            <a:off x="-8238" y="4730354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F916AC-5FD0-9BF0-AB71-A522FEDC7F48}"/>
              </a:ext>
            </a:extLst>
          </p:cNvPr>
          <p:cNvSpPr/>
          <p:nvPr userDrawn="1"/>
        </p:nvSpPr>
        <p:spPr>
          <a:xfrm>
            <a:off x="-8238" y="4979320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E6E98FC-171F-BF66-ADBC-FC3893780CE4}"/>
              </a:ext>
            </a:extLst>
          </p:cNvPr>
          <p:cNvSpPr/>
          <p:nvPr userDrawn="1"/>
        </p:nvSpPr>
        <p:spPr>
          <a:xfrm>
            <a:off x="-8238" y="5228286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152D6C-F863-78F9-FB94-4348DD492BBA}"/>
              </a:ext>
            </a:extLst>
          </p:cNvPr>
          <p:cNvSpPr/>
          <p:nvPr userDrawn="1"/>
        </p:nvSpPr>
        <p:spPr>
          <a:xfrm>
            <a:off x="-8238" y="5477252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0138009-2740-1339-6CBB-BD4DE7B0CDD9}"/>
              </a:ext>
            </a:extLst>
          </p:cNvPr>
          <p:cNvSpPr/>
          <p:nvPr userDrawn="1"/>
        </p:nvSpPr>
        <p:spPr>
          <a:xfrm>
            <a:off x="-8238" y="5726218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CFD226-E250-BE8A-041C-F5756CF41345}"/>
              </a:ext>
            </a:extLst>
          </p:cNvPr>
          <p:cNvSpPr/>
          <p:nvPr userDrawn="1"/>
        </p:nvSpPr>
        <p:spPr>
          <a:xfrm>
            <a:off x="-8238" y="5975184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41D8E9E-23B0-1607-19C5-F573C5FCDFB5}"/>
              </a:ext>
            </a:extLst>
          </p:cNvPr>
          <p:cNvSpPr/>
          <p:nvPr userDrawn="1"/>
        </p:nvSpPr>
        <p:spPr>
          <a:xfrm>
            <a:off x="-8238" y="6224150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7CB1699-9934-A7F9-2334-EA6E8906DF08}"/>
              </a:ext>
            </a:extLst>
          </p:cNvPr>
          <p:cNvSpPr/>
          <p:nvPr userDrawn="1"/>
        </p:nvSpPr>
        <p:spPr>
          <a:xfrm>
            <a:off x="-8238" y="6473116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BEE54CD-7FD8-CF49-494A-63538603D2FF}"/>
              </a:ext>
            </a:extLst>
          </p:cNvPr>
          <p:cNvSpPr/>
          <p:nvPr userDrawn="1"/>
        </p:nvSpPr>
        <p:spPr>
          <a:xfrm>
            <a:off x="-8238" y="6722076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94D38A5-452C-43C8-DC14-2DE9597AB717}"/>
              </a:ext>
            </a:extLst>
          </p:cNvPr>
          <p:cNvSpPr/>
          <p:nvPr userDrawn="1"/>
        </p:nvSpPr>
        <p:spPr>
          <a:xfrm>
            <a:off x="-8238" y="3485524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B25530-808E-1F9A-06D2-D485E5FC8059}"/>
              </a:ext>
            </a:extLst>
          </p:cNvPr>
          <p:cNvSpPr/>
          <p:nvPr userDrawn="1"/>
        </p:nvSpPr>
        <p:spPr>
          <a:xfrm>
            <a:off x="11994292" y="0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D13080D-AFAF-F069-8525-C474DFDF0ACD}"/>
              </a:ext>
            </a:extLst>
          </p:cNvPr>
          <p:cNvSpPr/>
          <p:nvPr userDrawn="1"/>
        </p:nvSpPr>
        <p:spPr>
          <a:xfrm>
            <a:off x="11994292" y="248966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2E59DA7-E7B0-45D8-019D-0F0E4D1C637C}"/>
              </a:ext>
            </a:extLst>
          </p:cNvPr>
          <p:cNvSpPr/>
          <p:nvPr userDrawn="1"/>
        </p:nvSpPr>
        <p:spPr>
          <a:xfrm>
            <a:off x="11994292" y="497932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A035BF6-BE7E-BDE1-7478-0BDC0B3C4332}"/>
              </a:ext>
            </a:extLst>
          </p:cNvPr>
          <p:cNvSpPr/>
          <p:nvPr userDrawn="1"/>
        </p:nvSpPr>
        <p:spPr>
          <a:xfrm>
            <a:off x="11994292" y="746898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B7330D0-5EC2-8DB4-EF5D-DDD7997B26CD}"/>
              </a:ext>
            </a:extLst>
          </p:cNvPr>
          <p:cNvSpPr/>
          <p:nvPr userDrawn="1"/>
        </p:nvSpPr>
        <p:spPr>
          <a:xfrm>
            <a:off x="11994292" y="995864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E4B9AF8-AC28-1351-4276-24AB42C5B343}"/>
              </a:ext>
            </a:extLst>
          </p:cNvPr>
          <p:cNvSpPr/>
          <p:nvPr userDrawn="1"/>
        </p:nvSpPr>
        <p:spPr>
          <a:xfrm>
            <a:off x="11994292" y="1244830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0392B9-0F3E-2A7B-BF7A-021CCB7659B4}"/>
              </a:ext>
            </a:extLst>
          </p:cNvPr>
          <p:cNvSpPr/>
          <p:nvPr userDrawn="1"/>
        </p:nvSpPr>
        <p:spPr>
          <a:xfrm>
            <a:off x="11994292" y="1493796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2ECA057-C583-890E-6AFB-7A8B450944B7}"/>
              </a:ext>
            </a:extLst>
          </p:cNvPr>
          <p:cNvSpPr/>
          <p:nvPr userDrawn="1"/>
        </p:nvSpPr>
        <p:spPr>
          <a:xfrm>
            <a:off x="11994292" y="1742762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AADF8D2-8089-D73A-F905-06731C82170D}"/>
              </a:ext>
            </a:extLst>
          </p:cNvPr>
          <p:cNvSpPr/>
          <p:nvPr userDrawn="1"/>
        </p:nvSpPr>
        <p:spPr>
          <a:xfrm>
            <a:off x="11994292" y="1991728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725BB95-918A-30D2-8CA2-C8EA70E6D0F1}"/>
              </a:ext>
            </a:extLst>
          </p:cNvPr>
          <p:cNvSpPr/>
          <p:nvPr userDrawn="1"/>
        </p:nvSpPr>
        <p:spPr>
          <a:xfrm>
            <a:off x="11994292" y="2240694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F683863-7C73-080F-47C5-7B37D83D52A5}"/>
              </a:ext>
            </a:extLst>
          </p:cNvPr>
          <p:cNvSpPr/>
          <p:nvPr userDrawn="1"/>
        </p:nvSpPr>
        <p:spPr>
          <a:xfrm>
            <a:off x="11994292" y="2489660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D744FF0-F582-2263-2F41-7F17278B66D8}"/>
              </a:ext>
            </a:extLst>
          </p:cNvPr>
          <p:cNvSpPr/>
          <p:nvPr userDrawn="1"/>
        </p:nvSpPr>
        <p:spPr>
          <a:xfrm>
            <a:off x="11994292" y="2738626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5955152-3D46-0FF4-CD6B-D3BA866D26D7}"/>
              </a:ext>
            </a:extLst>
          </p:cNvPr>
          <p:cNvSpPr/>
          <p:nvPr userDrawn="1"/>
        </p:nvSpPr>
        <p:spPr>
          <a:xfrm>
            <a:off x="11994292" y="3983456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FBAE944-8EEF-02EC-4BF2-BC56497CCE88}"/>
              </a:ext>
            </a:extLst>
          </p:cNvPr>
          <p:cNvSpPr/>
          <p:nvPr userDrawn="1"/>
        </p:nvSpPr>
        <p:spPr>
          <a:xfrm>
            <a:off x="11994292" y="2987592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F118A92-E009-CB69-531E-DE54E6902046}"/>
              </a:ext>
            </a:extLst>
          </p:cNvPr>
          <p:cNvSpPr/>
          <p:nvPr userDrawn="1"/>
        </p:nvSpPr>
        <p:spPr>
          <a:xfrm>
            <a:off x="11994292" y="3236558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E26BA1-978D-57FE-927F-1AFA3394FFD4}"/>
              </a:ext>
            </a:extLst>
          </p:cNvPr>
          <p:cNvSpPr/>
          <p:nvPr userDrawn="1"/>
        </p:nvSpPr>
        <p:spPr>
          <a:xfrm>
            <a:off x="11994292" y="3734490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A34E563-0AFA-DADD-9417-8A2D0546FFA9}"/>
              </a:ext>
            </a:extLst>
          </p:cNvPr>
          <p:cNvSpPr/>
          <p:nvPr userDrawn="1"/>
        </p:nvSpPr>
        <p:spPr>
          <a:xfrm>
            <a:off x="11994292" y="4232422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F7CFDA9-88FF-5FE6-4F0F-24FAA62FE72F}"/>
              </a:ext>
            </a:extLst>
          </p:cNvPr>
          <p:cNvSpPr/>
          <p:nvPr userDrawn="1"/>
        </p:nvSpPr>
        <p:spPr>
          <a:xfrm>
            <a:off x="11994292" y="4481388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9274FBC-042B-8526-C9D0-F94C497C8E71}"/>
              </a:ext>
            </a:extLst>
          </p:cNvPr>
          <p:cNvSpPr/>
          <p:nvPr userDrawn="1"/>
        </p:nvSpPr>
        <p:spPr>
          <a:xfrm>
            <a:off x="11994292" y="4730354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FFA5BD0-AEB7-CC26-C71C-C4A69B15950E}"/>
              </a:ext>
            </a:extLst>
          </p:cNvPr>
          <p:cNvSpPr/>
          <p:nvPr userDrawn="1"/>
        </p:nvSpPr>
        <p:spPr>
          <a:xfrm>
            <a:off x="11994292" y="4979320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73199D7-1EA7-7639-9231-E813A4E94F10}"/>
              </a:ext>
            </a:extLst>
          </p:cNvPr>
          <p:cNvSpPr/>
          <p:nvPr userDrawn="1"/>
        </p:nvSpPr>
        <p:spPr>
          <a:xfrm>
            <a:off x="11994292" y="5228286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37B8662-A98B-228D-2793-6FEB81C19F8E}"/>
              </a:ext>
            </a:extLst>
          </p:cNvPr>
          <p:cNvSpPr/>
          <p:nvPr userDrawn="1"/>
        </p:nvSpPr>
        <p:spPr>
          <a:xfrm>
            <a:off x="11994292" y="5477252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62C89B-643F-7BAC-34BA-2067500F417E}"/>
              </a:ext>
            </a:extLst>
          </p:cNvPr>
          <p:cNvSpPr/>
          <p:nvPr userDrawn="1"/>
        </p:nvSpPr>
        <p:spPr>
          <a:xfrm>
            <a:off x="11994292" y="5726218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F2F9DED-128E-434A-CE00-D0A89F5D5E1E}"/>
              </a:ext>
            </a:extLst>
          </p:cNvPr>
          <p:cNvSpPr/>
          <p:nvPr userDrawn="1"/>
        </p:nvSpPr>
        <p:spPr>
          <a:xfrm>
            <a:off x="11994292" y="5975184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95686B-4E0C-9B7F-D320-8B15EB6B3A68}"/>
              </a:ext>
            </a:extLst>
          </p:cNvPr>
          <p:cNvSpPr/>
          <p:nvPr userDrawn="1"/>
        </p:nvSpPr>
        <p:spPr>
          <a:xfrm>
            <a:off x="11994292" y="6224150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DF9F828-306C-00FD-EDDF-AFFDCACF5545}"/>
              </a:ext>
            </a:extLst>
          </p:cNvPr>
          <p:cNvSpPr/>
          <p:nvPr userDrawn="1"/>
        </p:nvSpPr>
        <p:spPr>
          <a:xfrm>
            <a:off x="11994292" y="6473116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466CEF5-442B-E1C9-53EB-90422CF2F2B3}"/>
              </a:ext>
            </a:extLst>
          </p:cNvPr>
          <p:cNvSpPr/>
          <p:nvPr userDrawn="1"/>
        </p:nvSpPr>
        <p:spPr>
          <a:xfrm>
            <a:off x="11994292" y="6722076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92F1399-25E4-054E-4E79-9B299ABA6641}"/>
              </a:ext>
            </a:extLst>
          </p:cNvPr>
          <p:cNvSpPr/>
          <p:nvPr userDrawn="1"/>
        </p:nvSpPr>
        <p:spPr>
          <a:xfrm>
            <a:off x="11994292" y="3485524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7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4AEC-4DEC-8DD7-A020-6115C44F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74D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49B1-B08E-A508-E454-46A43BD93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079"/>
          </a:xfrm>
        </p:spPr>
        <p:txBody>
          <a:bodyPr/>
          <a:lstStyle>
            <a:lvl1pPr>
              <a:defRPr>
                <a:solidFill>
                  <a:srgbClr val="FFA400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5191B-310F-1484-E7E1-8DB2A797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AE679-39D4-5ABC-6E1B-CDA6A5E5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2832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EBDF989-1B9F-4B0D-ADCE-77EABBAEC2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, calendar&#10;&#10;Description automatically generated">
            <a:extLst>
              <a:ext uri="{FF2B5EF4-FFF2-40B4-BE49-F238E27FC236}">
                <a16:creationId xmlns:a16="http://schemas.microsoft.com/office/drawing/2014/main" id="{FE3DC771-1D23-6875-B213-25E277427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57" y="5889537"/>
            <a:ext cx="831784" cy="83193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0E21631-253C-B39D-E61C-CF9A65DCFD6A}"/>
              </a:ext>
            </a:extLst>
          </p:cNvPr>
          <p:cNvSpPr/>
          <p:nvPr userDrawn="1"/>
        </p:nvSpPr>
        <p:spPr>
          <a:xfrm>
            <a:off x="-8238" y="0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00D718-9177-9AF7-7203-3DF79E1FADE2}"/>
              </a:ext>
            </a:extLst>
          </p:cNvPr>
          <p:cNvSpPr/>
          <p:nvPr userDrawn="1"/>
        </p:nvSpPr>
        <p:spPr>
          <a:xfrm>
            <a:off x="-8238" y="248966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C65AFD-2645-CAE0-AAC2-4DC91CDFC980}"/>
              </a:ext>
            </a:extLst>
          </p:cNvPr>
          <p:cNvSpPr/>
          <p:nvPr userDrawn="1"/>
        </p:nvSpPr>
        <p:spPr>
          <a:xfrm>
            <a:off x="-8238" y="497932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4674C3-5ED5-8F6A-3CB9-B2A6CB215115}"/>
              </a:ext>
            </a:extLst>
          </p:cNvPr>
          <p:cNvSpPr/>
          <p:nvPr userDrawn="1"/>
        </p:nvSpPr>
        <p:spPr>
          <a:xfrm>
            <a:off x="-8238" y="746898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3DC2E9-C57E-E2AC-75D3-F51995FB7ECF}"/>
              </a:ext>
            </a:extLst>
          </p:cNvPr>
          <p:cNvSpPr/>
          <p:nvPr userDrawn="1"/>
        </p:nvSpPr>
        <p:spPr>
          <a:xfrm>
            <a:off x="-8238" y="995864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A3654-D585-9DDD-90A8-1D1FA4632EF2}"/>
              </a:ext>
            </a:extLst>
          </p:cNvPr>
          <p:cNvSpPr/>
          <p:nvPr userDrawn="1"/>
        </p:nvSpPr>
        <p:spPr>
          <a:xfrm>
            <a:off x="-8238" y="1244830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782B8D-CA4D-6E44-57B4-01F044581769}"/>
              </a:ext>
            </a:extLst>
          </p:cNvPr>
          <p:cNvSpPr/>
          <p:nvPr userDrawn="1"/>
        </p:nvSpPr>
        <p:spPr>
          <a:xfrm>
            <a:off x="-8238" y="1493796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378458-C377-225D-9774-A67E3DD4A5B8}"/>
              </a:ext>
            </a:extLst>
          </p:cNvPr>
          <p:cNvSpPr/>
          <p:nvPr userDrawn="1"/>
        </p:nvSpPr>
        <p:spPr>
          <a:xfrm>
            <a:off x="-8238" y="1742762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4F601AA-39F6-F4DA-9B60-1CFB325AB4C9}"/>
              </a:ext>
            </a:extLst>
          </p:cNvPr>
          <p:cNvSpPr/>
          <p:nvPr userDrawn="1"/>
        </p:nvSpPr>
        <p:spPr>
          <a:xfrm>
            <a:off x="-8238" y="1991728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DC35AF-A181-7E9A-1F8D-2E6B58512955}"/>
              </a:ext>
            </a:extLst>
          </p:cNvPr>
          <p:cNvSpPr/>
          <p:nvPr userDrawn="1"/>
        </p:nvSpPr>
        <p:spPr>
          <a:xfrm>
            <a:off x="-8238" y="2240694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5031D8-225D-AAED-8B54-30687A62696D}"/>
              </a:ext>
            </a:extLst>
          </p:cNvPr>
          <p:cNvSpPr/>
          <p:nvPr userDrawn="1"/>
        </p:nvSpPr>
        <p:spPr>
          <a:xfrm>
            <a:off x="-8238" y="2489660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8BD9C4-CB73-4AB2-8A2B-BABF45326B7C}"/>
              </a:ext>
            </a:extLst>
          </p:cNvPr>
          <p:cNvSpPr/>
          <p:nvPr userDrawn="1"/>
        </p:nvSpPr>
        <p:spPr>
          <a:xfrm>
            <a:off x="-8238" y="2738626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AF9D60-F9E6-82AF-1807-4F9671F080A8}"/>
              </a:ext>
            </a:extLst>
          </p:cNvPr>
          <p:cNvSpPr/>
          <p:nvPr userDrawn="1"/>
        </p:nvSpPr>
        <p:spPr>
          <a:xfrm>
            <a:off x="-8238" y="3983456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0F5242-2F1A-7AF6-1FA8-82ADF0C60CCF}"/>
              </a:ext>
            </a:extLst>
          </p:cNvPr>
          <p:cNvSpPr/>
          <p:nvPr userDrawn="1"/>
        </p:nvSpPr>
        <p:spPr>
          <a:xfrm>
            <a:off x="-8238" y="2987592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CC7F3B4-3DEB-5CCC-7EE2-F26E411F77B5}"/>
              </a:ext>
            </a:extLst>
          </p:cNvPr>
          <p:cNvSpPr/>
          <p:nvPr userDrawn="1"/>
        </p:nvSpPr>
        <p:spPr>
          <a:xfrm>
            <a:off x="-8238" y="3236558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585B1D-5883-EF45-FFC9-75132D12808C}"/>
              </a:ext>
            </a:extLst>
          </p:cNvPr>
          <p:cNvSpPr/>
          <p:nvPr userDrawn="1"/>
        </p:nvSpPr>
        <p:spPr>
          <a:xfrm>
            <a:off x="-8238" y="3734490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D8D185F-AC96-A7DD-B9A9-C5EF121A0137}"/>
              </a:ext>
            </a:extLst>
          </p:cNvPr>
          <p:cNvSpPr/>
          <p:nvPr userDrawn="1"/>
        </p:nvSpPr>
        <p:spPr>
          <a:xfrm>
            <a:off x="-8238" y="4232422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08F7B07-0597-2FB6-C6D3-487C890919DA}"/>
              </a:ext>
            </a:extLst>
          </p:cNvPr>
          <p:cNvSpPr/>
          <p:nvPr userDrawn="1"/>
        </p:nvSpPr>
        <p:spPr>
          <a:xfrm>
            <a:off x="-8238" y="4481388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5020819-6F4C-6436-CD40-EA8F0AE4C5E7}"/>
              </a:ext>
            </a:extLst>
          </p:cNvPr>
          <p:cNvSpPr/>
          <p:nvPr userDrawn="1"/>
        </p:nvSpPr>
        <p:spPr>
          <a:xfrm>
            <a:off x="-8238" y="4730354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7B560BB-1CDA-DC7B-C84F-9E0D673F3585}"/>
              </a:ext>
            </a:extLst>
          </p:cNvPr>
          <p:cNvSpPr/>
          <p:nvPr userDrawn="1"/>
        </p:nvSpPr>
        <p:spPr>
          <a:xfrm>
            <a:off x="-8238" y="4979320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FE4E47A-7FB1-F2E5-C42A-C9DF7EA8CE87}"/>
              </a:ext>
            </a:extLst>
          </p:cNvPr>
          <p:cNvSpPr/>
          <p:nvPr userDrawn="1"/>
        </p:nvSpPr>
        <p:spPr>
          <a:xfrm>
            <a:off x="-8238" y="5228286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47A7DC-4888-CE50-1A76-D802086C100B}"/>
              </a:ext>
            </a:extLst>
          </p:cNvPr>
          <p:cNvSpPr/>
          <p:nvPr userDrawn="1"/>
        </p:nvSpPr>
        <p:spPr>
          <a:xfrm>
            <a:off x="-8238" y="5477252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36B3601-5C98-FA99-B490-E3AAE69417DE}"/>
              </a:ext>
            </a:extLst>
          </p:cNvPr>
          <p:cNvSpPr/>
          <p:nvPr userDrawn="1"/>
        </p:nvSpPr>
        <p:spPr>
          <a:xfrm>
            <a:off x="-8238" y="5726218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4B293FC-3267-33FC-4C5D-F32F10951B34}"/>
              </a:ext>
            </a:extLst>
          </p:cNvPr>
          <p:cNvSpPr/>
          <p:nvPr userDrawn="1"/>
        </p:nvSpPr>
        <p:spPr>
          <a:xfrm>
            <a:off x="-8238" y="5975184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7922E0A-2829-DF3D-E4EE-EC6E9E23A897}"/>
              </a:ext>
            </a:extLst>
          </p:cNvPr>
          <p:cNvSpPr/>
          <p:nvPr userDrawn="1"/>
        </p:nvSpPr>
        <p:spPr>
          <a:xfrm>
            <a:off x="-8238" y="6224150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6798C64-233E-0365-1C92-9462E39B8205}"/>
              </a:ext>
            </a:extLst>
          </p:cNvPr>
          <p:cNvSpPr/>
          <p:nvPr userDrawn="1"/>
        </p:nvSpPr>
        <p:spPr>
          <a:xfrm>
            <a:off x="-8238" y="6473116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2BA6C67-244B-C17D-E017-6A60384541BB}"/>
              </a:ext>
            </a:extLst>
          </p:cNvPr>
          <p:cNvSpPr/>
          <p:nvPr userDrawn="1"/>
        </p:nvSpPr>
        <p:spPr>
          <a:xfrm>
            <a:off x="-8238" y="6722076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960F8A3-CF77-36EE-870C-B5BF9A4F3E27}"/>
              </a:ext>
            </a:extLst>
          </p:cNvPr>
          <p:cNvSpPr/>
          <p:nvPr userDrawn="1"/>
        </p:nvSpPr>
        <p:spPr>
          <a:xfrm>
            <a:off x="-8238" y="3485524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4BA577D-6B5A-6910-D4F9-2CC0CDC9FA24}"/>
              </a:ext>
            </a:extLst>
          </p:cNvPr>
          <p:cNvSpPr/>
          <p:nvPr userDrawn="1"/>
        </p:nvSpPr>
        <p:spPr>
          <a:xfrm>
            <a:off x="11994292" y="0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571ACF2-6E56-1124-2D79-9A89FA1C0AC6}"/>
              </a:ext>
            </a:extLst>
          </p:cNvPr>
          <p:cNvSpPr/>
          <p:nvPr userDrawn="1"/>
        </p:nvSpPr>
        <p:spPr>
          <a:xfrm>
            <a:off x="11994292" y="248966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A874CB1-48F6-9EFF-8A67-243C60DEE479}"/>
              </a:ext>
            </a:extLst>
          </p:cNvPr>
          <p:cNvSpPr/>
          <p:nvPr userDrawn="1"/>
        </p:nvSpPr>
        <p:spPr>
          <a:xfrm>
            <a:off x="11994292" y="497932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8A2E4D7-A83E-571F-9FDF-26EF19581B46}"/>
              </a:ext>
            </a:extLst>
          </p:cNvPr>
          <p:cNvSpPr/>
          <p:nvPr userDrawn="1"/>
        </p:nvSpPr>
        <p:spPr>
          <a:xfrm>
            <a:off x="11994292" y="746898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41C9491-3E72-7901-152C-4E4DB6FB6647}"/>
              </a:ext>
            </a:extLst>
          </p:cNvPr>
          <p:cNvSpPr/>
          <p:nvPr userDrawn="1"/>
        </p:nvSpPr>
        <p:spPr>
          <a:xfrm>
            <a:off x="11994292" y="995864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630AEEE-4A11-2795-5D6D-513269F6E6CD}"/>
              </a:ext>
            </a:extLst>
          </p:cNvPr>
          <p:cNvSpPr/>
          <p:nvPr userDrawn="1"/>
        </p:nvSpPr>
        <p:spPr>
          <a:xfrm>
            <a:off x="11994292" y="1244830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F7ED011-D691-C0A7-809B-8A0E19ADF9B9}"/>
              </a:ext>
            </a:extLst>
          </p:cNvPr>
          <p:cNvSpPr/>
          <p:nvPr userDrawn="1"/>
        </p:nvSpPr>
        <p:spPr>
          <a:xfrm>
            <a:off x="11994292" y="1493796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AB18893-C8A6-3EAD-D9FB-02A5F705424C}"/>
              </a:ext>
            </a:extLst>
          </p:cNvPr>
          <p:cNvSpPr/>
          <p:nvPr userDrawn="1"/>
        </p:nvSpPr>
        <p:spPr>
          <a:xfrm>
            <a:off x="11994292" y="1742762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A49242E-C141-E70C-7CC4-54E7BDAF8D2F}"/>
              </a:ext>
            </a:extLst>
          </p:cNvPr>
          <p:cNvSpPr/>
          <p:nvPr userDrawn="1"/>
        </p:nvSpPr>
        <p:spPr>
          <a:xfrm>
            <a:off x="11994292" y="1991728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1641092-B241-3B2B-F99D-DCED4D885DCF}"/>
              </a:ext>
            </a:extLst>
          </p:cNvPr>
          <p:cNvSpPr/>
          <p:nvPr userDrawn="1"/>
        </p:nvSpPr>
        <p:spPr>
          <a:xfrm>
            <a:off x="11994292" y="2240694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A1E1AA5-B33E-B3AB-FEF9-D464BB4F225E}"/>
              </a:ext>
            </a:extLst>
          </p:cNvPr>
          <p:cNvSpPr/>
          <p:nvPr userDrawn="1"/>
        </p:nvSpPr>
        <p:spPr>
          <a:xfrm>
            <a:off x="11994292" y="2489660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106C0AF-829C-C976-0389-2A3A0659F0F4}"/>
              </a:ext>
            </a:extLst>
          </p:cNvPr>
          <p:cNvSpPr/>
          <p:nvPr userDrawn="1"/>
        </p:nvSpPr>
        <p:spPr>
          <a:xfrm>
            <a:off x="11994292" y="2738626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31FB9C-18EA-DA65-379B-A5FE733D4618}"/>
              </a:ext>
            </a:extLst>
          </p:cNvPr>
          <p:cNvSpPr/>
          <p:nvPr userDrawn="1"/>
        </p:nvSpPr>
        <p:spPr>
          <a:xfrm>
            <a:off x="11994292" y="3983456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3E7388-C6AB-12BD-A305-51EEF4FBE264}"/>
              </a:ext>
            </a:extLst>
          </p:cNvPr>
          <p:cNvSpPr/>
          <p:nvPr userDrawn="1"/>
        </p:nvSpPr>
        <p:spPr>
          <a:xfrm>
            <a:off x="11994292" y="2987592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6885D38-FEB9-C2CF-CFB2-9A4697583F2E}"/>
              </a:ext>
            </a:extLst>
          </p:cNvPr>
          <p:cNvSpPr/>
          <p:nvPr userDrawn="1"/>
        </p:nvSpPr>
        <p:spPr>
          <a:xfrm>
            <a:off x="11994292" y="3236558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9173903-B7EF-B48D-54B6-5AAC0685275F}"/>
              </a:ext>
            </a:extLst>
          </p:cNvPr>
          <p:cNvSpPr/>
          <p:nvPr userDrawn="1"/>
        </p:nvSpPr>
        <p:spPr>
          <a:xfrm>
            <a:off x="11994292" y="3734490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C817D05-E4AC-3973-E97C-68C635496344}"/>
              </a:ext>
            </a:extLst>
          </p:cNvPr>
          <p:cNvSpPr/>
          <p:nvPr userDrawn="1"/>
        </p:nvSpPr>
        <p:spPr>
          <a:xfrm>
            <a:off x="11994292" y="4232422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98EBDA4-0D1B-440E-E8E1-0B53A3C9972D}"/>
              </a:ext>
            </a:extLst>
          </p:cNvPr>
          <p:cNvSpPr/>
          <p:nvPr userDrawn="1"/>
        </p:nvSpPr>
        <p:spPr>
          <a:xfrm>
            <a:off x="11994292" y="4481388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11AB13B-F2C4-E9FC-1058-0C5B7FD4DC21}"/>
              </a:ext>
            </a:extLst>
          </p:cNvPr>
          <p:cNvSpPr/>
          <p:nvPr userDrawn="1"/>
        </p:nvSpPr>
        <p:spPr>
          <a:xfrm>
            <a:off x="11994292" y="4730354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66B00EB-AF66-7164-F488-62BA9DBE8FB4}"/>
              </a:ext>
            </a:extLst>
          </p:cNvPr>
          <p:cNvSpPr/>
          <p:nvPr userDrawn="1"/>
        </p:nvSpPr>
        <p:spPr>
          <a:xfrm>
            <a:off x="11994292" y="4979320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444745-8540-457B-3A82-7A71514DA17A}"/>
              </a:ext>
            </a:extLst>
          </p:cNvPr>
          <p:cNvSpPr/>
          <p:nvPr userDrawn="1"/>
        </p:nvSpPr>
        <p:spPr>
          <a:xfrm>
            <a:off x="11994292" y="5228286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D08C4BE-B0ED-5200-EDEC-6DABF02C2E29}"/>
              </a:ext>
            </a:extLst>
          </p:cNvPr>
          <p:cNvSpPr/>
          <p:nvPr userDrawn="1"/>
        </p:nvSpPr>
        <p:spPr>
          <a:xfrm>
            <a:off x="11994292" y="5477252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21C9FCA-F5FC-5526-D6C4-090C78699195}"/>
              </a:ext>
            </a:extLst>
          </p:cNvPr>
          <p:cNvSpPr/>
          <p:nvPr userDrawn="1"/>
        </p:nvSpPr>
        <p:spPr>
          <a:xfrm>
            <a:off x="11994292" y="5726218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DD5A6E-D101-7F0F-F0C2-E6C0E5C08BD1}"/>
              </a:ext>
            </a:extLst>
          </p:cNvPr>
          <p:cNvSpPr/>
          <p:nvPr userDrawn="1"/>
        </p:nvSpPr>
        <p:spPr>
          <a:xfrm>
            <a:off x="11994292" y="5975184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A84B067-FD33-9BEC-6424-7C2E9BABF5C5}"/>
              </a:ext>
            </a:extLst>
          </p:cNvPr>
          <p:cNvSpPr/>
          <p:nvPr userDrawn="1"/>
        </p:nvSpPr>
        <p:spPr>
          <a:xfrm>
            <a:off x="11994292" y="6224150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6FAA547-EE0A-6B9F-19CF-B1528AED5699}"/>
              </a:ext>
            </a:extLst>
          </p:cNvPr>
          <p:cNvSpPr/>
          <p:nvPr userDrawn="1"/>
        </p:nvSpPr>
        <p:spPr>
          <a:xfrm>
            <a:off x="11994292" y="6473116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52D1671-9088-6ED8-BCA0-27FB22FBED73}"/>
              </a:ext>
            </a:extLst>
          </p:cNvPr>
          <p:cNvSpPr/>
          <p:nvPr userDrawn="1"/>
        </p:nvSpPr>
        <p:spPr>
          <a:xfrm>
            <a:off x="11994292" y="6722076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04F8D86-3CDB-2C3E-7D79-6C26AA8EA51C}"/>
              </a:ext>
            </a:extLst>
          </p:cNvPr>
          <p:cNvSpPr/>
          <p:nvPr userDrawn="1"/>
        </p:nvSpPr>
        <p:spPr>
          <a:xfrm>
            <a:off x="11994292" y="3485524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8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4AEC-4DEC-8DD7-A020-6115C44F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A1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49B1-B08E-A508-E454-46A43BD93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079"/>
          </a:xfrm>
        </p:spPr>
        <p:txBody>
          <a:bodyPr/>
          <a:lstStyle>
            <a:lvl1pPr>
              <a:defRPr>
                <a:solidFill>
                  <a:srgbClr val="96066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5191B-310F-1484-E7E1-8DB2A797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AE679-39D4-5ABC-6E1B-CDA6A5E5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2832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EBDF989-1B9F-4B0D-ADCE-77EABBAEC2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, calendar&#10;&#10;Description automatically generated">
            <a:extLst>
              <a:ext uri="{FF2B5EF4-FFF2-40B4-BE49-F238E27FC236}">
                <a16:creationId xmlns:a16="http://schemas.microsoft.com/office/drawing/2014/main" id="{FE3DC771-1D23-6875-B213-25E277427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57" y="5889537"/>
            <a:ext cx="831784" cy="8319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C18CC3-2091-3A61-81E1-06D45CD30789}"/>
              </a:ext>
            </a:extLst>
          </p:cNvPr>
          <p:cNvSpPr/>
          <p:nvPr userDrawn="1"/>
        </p:nvSpPr>
        <p:spPr>
          <a:xfrm>
            <a:off x="11994292" y="0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928FE8-630A-C917-424C-BFED64796517}"/>
              </a:ext>
            </a:extLst>
          </p:cNvPr>
          <p:cNvSpPr/>
          <p:nvPr userDrawn="1"/>
        </p:nvSpPr>
        <p:spPr>
          <a:xfrm>
            <a:off x="11994292" y="248966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7AA782-6345-7D06-62BF-9F73B7BB612D}"/>
              </a:ext>
            </a:extLst>
          </p:cNvPr>
          <p:cNvSpPr/>
          <p:nvPr userDrawn="1"/>
        </p:nvSpPr>
        <p:spPr>
          <a:xfrm>
            <a:off x="11994292" y="497932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18E42F-5FE4-D770-5F07-4B832EEE79C2}"/>
              </a:ext>
            </a:extLst>
          </p:cNvPr>
          <p:cNvSpPr/>
          <p:nvPr userDrawn="1"/>
        </p:nvSpPr>
        <p:spPr>
          <a:xfrm>
            <a:off x="11994292" y="746898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8B259B-BDE7-0BA9-1B51-BF931F271561}"/>
              </a:ext>
            </a:extLst>
          </p:cNvPr>
          <p:cNvSpPr/>
          <p:nvPr userDrawn="1"/>
        </p:nvSpPr>
        <p:spPr>
          <a:xfrm>
            <a:off x="11994292" y="995864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162C19-900C-5764-2F76-F8953B80B8E1}"/>
              </a:ext>
            </a:extLst>
          </p:cNvPr>
          <p:cNvSpPr/>
          <p:nvPr userDrawn="1"/>
        </p:nvSpPr>
        <p:spPr>
          <a:xfrm>
            <a:off x="11994292" y="1244830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967F5C-305B-C48B-ADA3-6CDF75CB1604}"/>
              </a:ext>
            </a:extLst>
          </p:cNvPr>
          <p:cNvSpPr/>
          <p:nvPr userDrawn="1"/>
        </p:nvSpPr>
        <p:spPr>
          <a:xfrm>
            <a:off x="11994292" y="1493796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BCD5C4-1D20-7E99-A2B1-65081308996A}"/>
              </a:ext>
            </a:extLst>
          </p:cNvPr>
          <p:cNvSpPr/>
          <p:nvPr userDrawn="1"/>
        </p:nvSpPr>
        <p:spPr>
          <a:xfrm>
            <a:off x="11994292" y="1742762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1622AD-4DF6-1B87-1295-72FB0A8E74BA}"/>
              </a:ext>
            </a:extLst>
          </p:cNvPr>
          <p:cNvSpPr/>
          <p:nvPr userDrawn="1"/>
        </p:nvSpPr>
        <p:spPr>
          <a:xfrm>
            <a:off x="11994292" y="1991728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471E525-AC0F-2C59-A65B-98C69235E8F6}"/>
              </a:ext>
            </a:extLst>
          </p:cNvPr>
          <p:cNvSpPr/>
          <p:nvPr userDrawn="1"/>
        </p:nvSpPr>
        <p:spPr>
          <a:xfrm>
            <a:off x="11994292" y="2240694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950961-10B1-77EA-4EAC-F5493DA54146}"/>
              </a:ext>
            </a:extLst>
          </p:cNvPr>
          <p:cNvSpPr/>
          <p:nvPr userDrawn="1"/>
        </p:nvSpPr>
        <p:spPr>
          <a:xfrm>
            <a:off x="11994292" y="2489660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DD9FEF-258B-1E5A-30E8-C1D9F6A14718}"/>
              </a:ext>
            </a:extLst>
          </p:cNvPr>
          <p:cNvSpPr/>
          <p:nvPr userDrawn="1"/>
        </p:nvSpPr>
        <p:spPr>
          <a:xfrm>
            <a:off x="11994292" y="2738626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690412B-D102-F2EC-8A8A-C77489DFDA34}"/>
              </a:ext>
            </a:extLst>
          </p:cNvPr>
          <p:cNvSpPr/>
          <p:nvPr userDrawn="1"/>
        </p:nvSpPr>
        <p:spPr>
          <a:xfrm>
            <a:off x="11994292" y="3983456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932BB98-D01F-8772-C830-9D8C09D543CB}"/>
              </a:ext>
            </a:extLst>
          </p:cNvPr>
          <p:cNvSpPr/>
          <p:nvPr userDrawn="1"/>
        </p:nvSpPr>
        <p:spPr>
          <a:xfrm>
            <a:off x="11994292" y="2987592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08AFDE-18AE-AF84-8348-1CC618C8F445}"/>
              </a:ext>
            </a:extLst>
          </p:cNvPr>
          <p:cNvSpPr/>
          <p:nvPr userDrawn="1"/>
        </p:nvSpPr>
        <p:spPr>
          <a:xfrm>
            <a:off x="11994292" y="3236558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5F8D19-6B1D-D6EF-862F-E398F473F15D}"/>
              </a:ext>
            </a:extLst>
          </p:cNvPr>
          <p:cNvSpPr/>
          <p:nvPr userDrawn="1"/>
        </p:nvSpPr>
        <p:spPr>
          <a:xfrm>
            <a:off x="11994292" y="3734490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8E812A-5C0E-EF07-2388-2451C802C808}"/>
              </a:ext>
            </a:extLst>
          </p:cNvPr>
          <p:cNvSpPr/>
          <p:nvPr userDrawn="1"/>
        </p:nvSpPr>
        <p:spPr>
          <a:xfrm>
            <a:off x="11994292" y="4232422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E887DE-F879-2F0D-FC71-91385B43BDC0}"/>
              </a:ext>
            </a:extLst>
          </p:cNvPr>
          <p:cNvSpPr/>
          <p:nvPr userDrawn="1"/>
        </p:nvSpPr>
        <p:spPr>
          <a:xfrm>
            <a:off x="11994292" y="4481388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57AF98-2865-0D71-72E9-5AAC7627CDF3}"/>
              </a:ext>
            </a:extLst>
          </p:cNvPr>
          <p:cNvSpPr/>
          <p:nvPr userDrawn="1"/>
        </p:nvSpPr>
        <p:spPr>
          <a:xfrm>
            <a:off x="11994292" y="4730354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14B650C-7385-6C6F-29A1-09BC6B3BD806}"/>
              </a:ext>
            </a:extLst>
          </p:cNvPr>
          <p:cNvSpPr/>
          <p:nvPr userDrawn="1"/>
        </p:nvSpPr>
        <p:spPr>
          <a:xfrm>
            <a:off x="11994292" y="4979320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69E3CF-0188-562A-F93E-D505F3356112}"/>
              </a:ext>
            </a:extLst>
          </p:cNvPr>
          <p:cNvSpPr/>
          <p:nvPr userDrawn="1"/>
        </p:nvSpPr>
        <p:spPr>
          <a:xfrm>
            <a:off x="11994292" y="5228286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E622B6-92AF-0F8B-5E4C-E0B18C84E99A}"/>
              </a:ext>
            </a:extLst>
          </p:cNvPr>
          <p:cNvSpPr/>
          <p:nvPr userDrawn="1"/>
        </p:nvSpPr>
        <p:spPr>
          <a:xfrm>
            <a:off x="11994292" y="5477252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C79613-FFC8-22A8-D834-EF6B430E236C}"/>
              </a:ext>
            </a:extLst>
          </p:cNvPr>
          <p:cNvSpPr/>
          <p:nvPr userDrawn="1"/>
        </p:nvSpPr>
        <p:spPr>
          <a:xfrm>
            <a:off x="11994292" y="5726218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077E7C2-19F2-5032-DB52-8A3FE61C526B}"/>
              </a:ext>
            </a:extLst>
          </p:cNvPr>
          <p:cNvSpPr/>
          <p:nvPr userDrawn="1"/>
        </p:nvSpPr>
        <p:spPr>
          <a:xfrm>
            <a:off x="11994292" y="5975184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30E606F-0F2F-E9DB-6F68-9D0C1DF5243B}"/>
              </a:ext>
            </a:extLst>
          </p:cNvPr>
          <p:cNvSpPr/>
          <p:nvPr userDrawn="1"/>
        </p:nvSpPr>
        <p:spPr>
          <a:xfrm>
            <a:off x="11994292" y="6224150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B0F6219-B6A7-0342-FD7A-31D9A2595882}"/>
              </a:ext>
            </a:extLst>
          </p:cNvPr>
          <p:cNvSpPr/>
          <p:nvPr userDrawn="1"/>
        </p:nvSpPr>
        <p:spPr>
          <a:xfrm>
            <a:off x="11994292" y="6473116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C410D86-8428-6A75-8B08-CE9E5C17734A}"/>
              </a:ext>
            </a:extLst>
          </p:cNvPr>
          <p:cNvSpPr/>
          <p:nvPr userDrawn="1"/>
        </p:nvSpPr>
        <p:spPr>
          <a:xfrm>
            <a:off x="11994292" y="6722076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BD1B761-6892-EED3-6ADD-9359188B55A7}"/>
              </a:ext>
            </a:extLst>
          </p:cNvPr>
          <p:cNvSpPr/>
          <p:nvPr userDrawn="1"/>
        </p:nvSpPr>
        <p:spPr>
          <a:xfrm>
            <a:off x="11994292" y="3485524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562F90-EA80-A8BB-E95A-13AC6332AC72}"/>
              </a:ext>
            </a:extLst>
          </p:cNvPr>
          <p:cNvSpPr/>
          <p:nvPr userDrawn="1"/>
        </p:nvSpPr>
        <p:spPr>
          <a:xfrm>
            <a:off x="-8238" y="0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763C7A4-9482-40A9-A9BA-8B1134D88DB2}"/>
              </a:ext>
            </a:extLst>
          </p:cNvPr>
          <p:cNvSpPr/>
          <p:nvPr userDrawn="1"/>
        </p:nvSpPr>
        <p:spPr>
          <a:xfrm>
            <a:off x="-8238" y="248966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89C3288-0347-87BC-2572-A6CAB8BA3C0C}"/>
              </a:ext>
            </a:extLst>
          </p:cNvPr>
          <p:cNvSpPr/>
          <p:nvPr userDrawn="1"/>
        </p:nvSpPr>
        <p:spPr>
          <a:xfrm>
            <a:off x="-8238" y="497932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0A0C99B-07A6-2EA7-9AD2-7872F6CEF052}"/>
              </a:ext>
            </a:extLst>
          </p:cNvPr>
          <p:cNvSpPr/>
          <p:nvPr userDrawn="1"/>
        </p:nvSpPr>
        <p:spPr>
          <a:xfrm>
            <a:off x="-8238" y="746898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7D4C76B-18BC-61D7-0F8A-9EBE40DDA4D9}"/>
              </a:ext>
            </a:extLst>
          </p:cNvPr>
          <p:cNvSpPr/>
          <p:nvPr userDrawn="1"/>
        </p:nvSpPr>
        <p:spPr>
          <a:xfrm>
            <a:off x="-8238" y="995864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D078B6F-897F-9851-59F2-18448C9EA90C}"/>
              </a:ext>
            </a:extLst>
          </p:cNvPr>
          <p:cNvSpPr/>
          <p:nvPr userDrawn="1"/>
        </p:nvSpPr>
        <p:spPr>
          <a:xfrm>
            <a:off x="-8238" y="1244830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61146C9-DAE0-0D3F-8E79-E8C17F9D7A99}"/>
              </a:ext>
            </a:extLst>
          </p:cNvPr>
          <p:cNvSpPr/>
          <p:nvPr userDrawn="1"/>
        </p:nvSpPr>
        <p:spPr>
          <a:xfrm>
            <a:off x="-8238" y="1493796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E9F2E4A-AF72-019A-DBA6-42F760CF2924}"/>
              </a:ext>
            </a:extLst>
          </p:cNvPr>
          <p:cNvSpPr/>
          <p:nvPr userDrawn="1"/>
        </p:nvSpPr>
        <p:spPr>
          <a:xfrm>
            <a:off x="-8238" y="1742762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A81335D-2858-0647-F167-E09B2E5DFF62}"/>
              </a:ext>
            </a:extLst>
          </p:cNvPr>
          <p:cNvSpPr/>
          <p:nvPr userDrawn="1"/>
        </p:nvSpPr>
        <p:spPr>
          <a:xfrm>
            <a:off x="-8238" y="1991728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BCD84A2-CDA6-31ED-CDDA-2D19A6BB3A48}"/>
              </a:ext>
            </a:extLst>
          </p:cNvPr>
          <p:cNvSpPr/>
          <p:nvPr userDrawn="1"/>
        </p:nvSpPr>
        <p:spPr>
          <a:xfrm>
            <a:off x="-8238" y="2240694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7F437A0-0117-AF69-D7AD-EDF8DBD0A435}"/>
              </a:ext>
            </a:extLst>
          </p:cNvPr>
          <p:cNvSpPr/>
          <p:nvPr userDrawn="1"/>
        </p:nvSpPr>
        <p:spPr>
          <a:xfrm>
            <a:off x="-8238" y="2489660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F314FB1-6849-8EAD-EC39-BA4381BD0D51}"/>
              </a:ext>
            </a:extLst>
          </p:cNvPr>
          <p:cNvSpPr/>
          <p:nvPr userDrawn="1"/>
        </p:nvSpPr>
        <p:spPr>
          <a:xfrm>
            <a:off x="-8238" y="2738626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E07C1BA-DAD2-3B9B-FE2C-E7D4FAD67F79}"/>
              </a:ext>
            </a:extLst>
          </p:cNvPr>
          <p:cNvSpPr/>
          <p:nvPr userDrawn="1"/>
        </p:nvSpPr>
        <p:spPr>
          <a:xfrm>
            <a:off x="-8238" y="3983456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0377E8C-789C-FC80-A27A-AB63725B6F7A}"/>
              </a:ext>
            </a:extLst>
          </p:cNvPr>
          <p:cNvSpPr/>
          <p:nvPr userDrawn="1"/>
        </p:nvSpPr>
        <p:spPr>
          <a:xfrm>
            <a:off x="-8238" y="2987592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4DB06C-E26D-71AC-14C2-B8967D8316A2}"/>
              </a:ext>
            </a:extLst>
          </p:cNvPr>
          <p:cNvSpPr/>
          <p:nvPr userDrawn="1"/>
        </p:nvSpPr>
        <p:spPr>
          <a:xfrm>
            <a:off x="-8238" y="3236558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372969E-8A99-1F09-C034-98F7CD0EB13F}"/>
              </a:ext>
            </a:extLst>
          </p:cNvPr>
          <p:cNvSpPr/>
          <p:nvPr userDrawn="1"/>
        </p:nvSpPr>
        <p:spPr>
          <a:xfrm>
            <a:off x="-8238" y="3734490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3E4D99F-C98A-519C-8A43-864C2BFB4513}"/>
              </a:ext>
            </a:extLst>
          </p:cNvPr>
          <p:cNvSpPr/>
          <p:nvPr userDrawn="1"/>
        </p:nvSpPr>
        <p:spPr>
          <a:xfrm>
            <a:off x="-8238" y="4232422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27D440D-D02D-3035-F197-C091D5010FF6}"/>
              </a:ext>
            </a:extLst>
          </p:cNvPr>
          <p:cNvSpPr/>
          <p:nvPr userDrawn="1"/>
        </p:nvSpPr>
        <p:spPr>
          <a:xfrm>
            <a:off x="-8238" y="4481388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064AEA5-1410-2237-F271-FD4CAFB47ED3}"/>
              </a:ext>
            </a:extLst>
          </p:cNvPr>
          <p:cNvSpPr/>
          <p:nvPr userDrawn="1"/>
        </p:nvSpPr>
        <p:spPr>
          <a:xfrm>
            <a:off x="-8238" y="4730354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EB1081D-D6AB-8846-8BC9-957074CB6EF3}"/>
              </a:ext>
            </a:extLst>
          </p:cNvPr>
          <p:cNvSpPr/>
          <p:nvPr userDrawn="1"/>
        </p:nvSpPr>
        <p:spPr>
          <a:xfrm>
            <a:off x="-8238" y="4979320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745C8E5-50D6-9578-8A83-45386BB026A7}"/>
              </a:ext>
            </a:extLst>
          </p:cNvPr>
          <p:cNvSpPr/>
          <p:nvPr userDrawn="1"/>
        </p:nvSpPr>
        <p:spPr>
          <a:xfrm>
            <a:off x="-8238" y="5228286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331D3FE-708B-206A-6046-CF4CF3B2254A}"/>
              </a:ext>
            </a:extLst>
          </p:cNvPr>
          <p:cNvSpPr/>
          <p:nvPr userDrawn="1"/>
        </p:nvSpPr>
        <p:spPr>
          <a:xfrm>
            <a:off x="-8238" y="5477252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2451424-30CE-1A52-60F5-3E2807621E3A}"/>
              </a:ext>
            </a:extLst>
          </p:cNvPr>
          <p:cNvSpPr/>
          <p:nvPr userDrawn="1"/>
        </p:nvSpPr>
        <p:spPr>
          <a:xfrm>
            <a:off x="-8238" y="5726218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6980A80-D887-CA00-2888-7063563F4AE6}"/>
              </a:ext>
            </a:extLst>
          </p:cNvPr>
          <p:cNvSpPr/>
          <p:nvPr userDrawn="1"/>
        </p:nvSpPr>
        <p:spPr>
          <a:xfrm>
            <a:off x="-8238" y="5975184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6B746F-7E01-89E1-2379-A47CF32F7B4E}"/>
              </a:ext>
            </a:extLst>
          </p:cNvPr>
          <p:cNvSpPr/>
          <p:nvPr userDrawn="1"/>
        </p:nvSpPr>
        <p:spPr>
          <a:xfrm>
            <a:off x="-8238" y="6224150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760AF67-E120-8051-4B7E-15609BFF731A}"/>
              </a:ext>
            </a:extLst>
          </p:cNvPr>
          <p:cNvSpPr/>
          <p:nvPr userDrawn="1"/>
        </p:nvSpPr>
        <p:spPr>
          <a:xfrm>
            <a:off x="-8238" y="6473116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52F90D6-12EB-84AA-EC3D-C4CA221DE551}"/>
              </a:ext>
            </a:extLst>
          </p:cNvPr>
          <p:cNvSpPr/>
          <p:nvPr userDrawn="1"/>
        </p:nvSpPr>
        <p:spPr>
          <a:xfrm>
            <a:off x="-8238" y="6722076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1D95ECA-8A6A-B97B-F730-717705E48ACF}"/>
              </a:ext>
            </a:extLst>
          </p:cNvPr>
          <p:cNvSpPr/>
          <p:nvPr userDrawn="1"/>
        </p:nvSpPr>
        <p:spPr>
          <a:xfrm>
            <a:off x="-8238" y="3485524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5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59DB49-95F4-9341-B4A1-BFBEE8C2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41FAFE-CD1B-EA17-6FA3-BA19B9267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7FB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FA5C35-358D-836C-2CB5-65DCDBE75027}"/>
              </a:ext>
            </a:extLst>
          </p:cNvPr>
          <p:cNvSpPr/>
          <p:nvPr userDrawn="1"/>
        </p:nvSpPr>
        <p:spPr>
          <a:xfrm>
            <a:off x="-8238" y="0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4C7EF0-BA2D-2072-20E1-4878950834DD}"/>
              </a:ext>
            </a:extLst>
          </p:cNvPr>
          <p:cNvSpPr/>
          <p:nvPr userDrawn="1"/>
        </p:nvSpPr>
        <p:spPr>
          <a:xfrm>
            <a:off x="-8238" y="248966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D98146-3257-3ACA-41F4-D73CF0EAEEFC}"/>
              </a:ext>
            </a:extLst>
          </p:cNvPr>
          <p:cNvSpPr/>
          <p:nvPr userDrawn="1"/>
        </p:nvSpPr>
        <p:spPr>
          <a:xfrm>
            <a:off x="-8238" y="497932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C0FD86-E944-219B-ABC6-BBAEA8AB49D2}"/>
              </a:ext>
            </a:extLst>
          </p:cNvPr>
          <p:cNvSpPr/>
          <p:nvPr userDrawn="1"/>
        </p:nvSpPr>
        <p:spPr>
          <a:xfrm>
            <a:off x="-8238" y="746898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3DCB0B-FC7E-79CB-553B-9775CB32FA0A}"/>
              </a:ext>
            </a:extLst>
          </p:cNvPr>
          <p:cNvSpPr/>
          <p:nvPr userDrawn="1"/>
        </p:nvSpPr>
        <p:spPr>
          <a:xfrm>
            <a:off x="-8238" y="995864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A2CA2D-5BC2-C8BB-3F3A-1034576753DF}"/>
              </a:ext>
            </a:extLst>
          </p:cNvPr>
          <p:cNvSpPr/>
          <p:nvPr userDrawn="1"/>
        </p:nvSpPr>
        <p:spPr>
          <a:xfrm>
            <a:off x="-8238" y="1244830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C86E32-474C-E759-F749-5470B765E78A}"/>
              </a:ext>
            </a:extLst>
          </p:cNvPr>
          <p:cNvSpPr/>
          <p:nvPr userDrawn="1"/>
        </p:nvSpPr>
        <p:spPr>
          <a:xfrm>
            <a:off x="-8238" y="1493796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3049F1-4F47-E8AB-761C-22957DC7EA2E}"/>
              </a:ext>
            </a:extLst>
          </p:cNvPr>
          <p:cNvSpPr/>
          <p:nvPr userDrawn="1"/>
        </p:nvSpPr>
        <p:spPr>
          <a:xfrm>
            <a:off x="-8238" y="1742762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A03A39-E123-AE87-5E8C-926B7D55037E}"/>
              </a:ext>
            </a:extLst>
          </p:cNvPr>
          <p:cNvSpPr/>
          <p:nvPr userDrawn="1"/>
        </p:nvSpPr>
        <p:spPr>
          <a:xfrm>
            <a:off x="-8238" y="1991728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EEA925-C8B9-1C0F-7334-62C253C50607}"/>
              </a:ext>
            </a:extLst>
          </p:cNvPr>
          <p:cNvSpPr/>
          <p:nvPr userDrawn="1"/>
        </p:nvSpPr>
        <p:spPr>
          <a:xfrm>
            <a:off x="-8238" y="2240694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B392F2-B5BB-4679-8A76-8EC7753CE42B}"/>
              </a:ext>
            </a:extLst>
          </p:cNvPr>
          <p:cNvSpPr/>
          <p:nvPr userDrawn="1"/>
        </p:nvSpPr>
        <p:spPr>
          <a:xfrm>
            <a:off x="-8238" y="2489660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1772CD-0E33-1716-58E7-C54D858F0474}"/>
              </a:ext>
            </a:extLst>
          </p:cNvPr>
          <p:cNvSpPr/>
          <p:nvPr userDrawn="1"/>
        </p:nvSpPr>
        <p:spPr>
          <a:xfrm>
            <a:off x="-8238" y="2738626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BC98CA-3947-E622-E025-8FD0A2B789A1}"/>
              </a:ext>
            </a:extLst>
          </p:cNvPr>
          <p:cNvSpPr/>
          <p:nvPr userDrawn="1"/>
        </p:nvSpPr>
        <p:spPr>
          <a:xfrm>
            <a:off x="-8238" y="3983456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43E6C9-92A2-6683-FDB4-3949F59F8EB4}"/>
              </a:ext>
            </a:extLst>
          </p:cNvPr>
          <p:cNvSpPr/>
          <p:nvPr userDrawn="1"/>
        </p:nvSpPr>
        <p:spPr>
          <a:xfrm>
            <a:off x="-8238" y="2987592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A6321E-A5E1-E26C-AC7B-7A0C29B5A0EF}"/>
              </a:ext>
            </a:extLst>
          </p:cNvPr>
          <p:cNvSpPr/>
          <p:nvPr userDrawn="1"/>
        </p:nvSpPr>
        <p:spPr>
          <a:xfrm>
            <a:off x="-8238" y="3236558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A5F632-ACD4-69AC-2648-669FB5FCB24D}"/>
              </a:ext>
            </a:extLst>
          </p:cNvPr>
          <p:cNvSpPr/>
          <p:nvPr userDrawn="1"/>
        </p:nvSpPr>
        <p:spPr>
          <a:xfrm>
            <a:off x="-8238" y="3734490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13C8A4-D087-16C0-5B7A-B5D2EEAA5260}"/>
              </a:ext>
            </a:extLst>
          </p:cNvPr>
          <p:cNvSpPr/>
          <p:nvPr userDrawn="1"/>
        </p:nvSpPr>
        <p:spPr>
          <a:xfrm>
            <a:off x="-8238" y="4232422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BD432BC-E81D-8F2C-73B8-CCBDCE525F45}"/>
              </a:ext>
            </a:extLst>
          </p:cNvPr>
          <p:cNvSpPr/>
          <p:nvPr userDrawn="1"/>
        </p:nvSpPr>
        <p:spPr>
          <a:xfrm>
            <a:off x="-8238" y="4481388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A74C80-0B2D-7586-3F8C-278556F42EB1}"/>
              </a:ext>
            </a:extLst>
          </p:cNvPr>
          <p:cNvSpPr/>
          <p:nvPr userDrawn="1"/>
        </p:nvSpPr>
        <p:spPr>
          <a:xfrm>
            <a:off x="-8238" y="4730354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E3AFDF-4838-167E-8C5C-3240540399C2}"/>
              </a:ext>
            </a:extLst>
          </p:cNvPr>
          <p:cNvSpPr/>
          <p:nvPr userDrawn="1"/>
        </p:nvSpPr>
        <p:spPr>
          <a:xfrm>
            <a:off x="-8238" y="4979320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286F18-3783-9410-038A-27FFA4582A74}"/>
              </a:ext>
            </a:extLst>
          </p:cNvPr>
          <p:cNvSpPr/>
          <p:nvPr userDrawn="1"/>
        </p:nvSpPr>
        <p:spPr>
          <a:xfrm>
            <a:off x="-8238" y="5228286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E85F31C-D29E-9871-C15F-31C3D982554C}"/>
              </a:ext>
            </a:extLst>
          </p:cNvPr>
          <p:cNvSpPr/>
          <p:nvPr userDrawn="1"/>
        </p:nvSpPr>
        <p:spPr>
          <a:xfrm>
            <a:off x="-8238" y="5477252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3636C2-F482-0665-15AA-5D26DA3CA219}"/>
              </a:ext>
            </a:extLst>
          </p:cNvPr>
          <p:cNvSpPr/>
          <p:nvPr userDrawn="1"/>
        </p:nvSpPr>
        <p:spPr>
          <a:xfrm>
            <a:off x="-8238" y="5726218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35038EB-A194-A871-8950-BEE948D04B42}"/>
              </a:ext>
            </a:extLst>
          </p:cNvPr>
          <p:cNvSpPr/>
          <p:nvPr userDrawn="1"/>
        </p:nvSpPr>
        <p:spPr>
          <a:xfrm>
            <a:off x="-8238" y="5975184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F2255D-9E8B-D273-7782-55C2E3ED9D3D}"/>
              </a:ext>
            </a:extLst>
          </p:cNvPr>
          <p:cNvSpPr/>
          <p:nvPr userDrawn="1"/>
        </p:nvSpPr>
        <p:spPr>
          <a:xfrm>
            <a:off x="-8238" y="6224150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494D39-F7E4-1EB9-2E05-FEFB0FCE21C0}"/>
              </a:ext>
            </a:extLst>
          </p:cNvPr>
          <p:cNvSpPr/>
          <p:nvPr userDrawn="1"/>
        </p:nvSpPr>
        <p:spPr>
          <a:xfrm>
            <a:off x="-8238" y="6473116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A370CCB-41C9-04C8-0C5E-158AE49A3DE1}"/>
              </a:ext>
            </a:extLst>
          </p:cNvPr>
          <p:cNvSpPr/>
          <p:nvPr userDrawn="1"/>
        </p:nvSpPr>
        <p:spPr>
          <a:xfrm>
            <a:off x="-8238" y="6722076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3AAC915-5E44-9841-AEA5-78E5A9DB308B}"/>
              </a:ext>
            </a:extLst>
          </p:cNvPr>
          <p:cNvSpPr/>
          <p:nvPr userDrawn="1"/>
        </p:nvSpPr>
        <p:spPr>
          <a:xfrm>
            <a:off x="-8238" y="3485524"/>
            <a:ext cx="197708" cy="135924"/>
          </a:xfrm>
          <a:prstGeom prst="rect">
            <a:avLst/>
          </a:prstGeom>
          <a:solidFill>
            <a:srgbClr val="0499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Logo, calendar&#10;&#10;Description automatically generated">
            <a:extLst>
              <a:ext uri="{FF2B5EF4-FFF2-40B4-BE49-F238E27FC236}">
                <a16:creationId xmlns:a16="http://schemas.microsoft.com/office/drawing/2014/main" id="{D6241D67-27DA-1E7F-2697-4A5560322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57" y="5889537"/>
            <a:ext cx="831784" cy="8319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A641A-C2D4-99D8-37AB-A7E2CF824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079"/>
          </a:xfrm>
        </p:spPr>
        <p:txBody>
          <a:bodyPr/>
          <a:lstStyle>
            <a:lvl1pPr>
              <a:defRPr>
                <a:solidFill>
                  <a:srgbClr val="1C4E69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9E55CF2-6C47-8D96-8AD4-3FF4EDE0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2832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EBDF989-1B9F-4B0D-ADCE-77EABBAEC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3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4AEC-4DEC-8DD7-A020-6115C44F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4E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49B1-B08E-A508-E454-46A43BD93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079"/>
          </a:xfrm>
        </p:spPr>
        <p:txBody>
          <a:bodyPr/>
          <a:lstStyle>
            <a:lvl1pPr>
              <a:defRPr>
                <a:solidFill>
                  <a:srgbClr val="007FB0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5191B-310F-1484-E7E1-8DB2A797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AE679-39D4-5ABC-6E1B-CDA6A5E5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2832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EBDF989-1B9F-4B0D-ADCE-77EABBAEC2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, calendar&#10;&#10;Description automatically generated">
            <a:extLst>
              <a:ext uri="{FF2B5EF4-FFF2-40B4-BE49-F238E27FC236}">
                <a16:creationId xmlns:a16="http://schemas.microsoft.com/office/drawing/2014/main" id="{FE3DC771-1D23-6875-B213-25E277427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57" y="5889537"/>
            <a:ext cx="831784" cy="8319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1F4F1C-8BE9-CF41-BA46-46FC3C191A1C}"/>
              </a:ext>
            </a:extLst>
          </p:cNvPr>
          <p:cNvSpPr/>
          <p:nvPr userDrawn="1"/>
        </p:nvSpPr>
        <p:spPr>
          <a:xfrm>
            <a:off x="-8238" y="0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0C81BC-8A98-C798-3D40-E652B6CE0957}"/>
              </a:ext>
            </a:extLst>
          </p:cNvPr>
          <p:cNvSpPr/>
          <p:nvPr userDrawn="1"/>
        </p:nvSpPr>
        <p:spPr>
          <a:xfrm>
            <a:off x="-8238" y="248966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97888D-FEA9-ACA2-5691-21ADA213F130}"/>
              </a:ext>
            </a:extLst>
          </p:cNvPr>
          <p:cNvSpPr/>
          <p:nvPr userDrawn="1"/>
        </p:nvSpPr>
        <p:spPr>
          <a:xfrm>
            <a:off x="-8238" y="497932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555C03-7EBB-74CB-B94F-C4DB342862DC}"/>
              </a:ext>
            </a:extLst>
          </p:cNvPr>
          <p:cNvSpPr/>
          <p:nvPr userDrawn="1"/>
        </p:nvSpPr>
        <p:spPr>
          <a:xfrm>
            <a:off x="-8238" y="746898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D1FF60-8000-5FDE-1B64-F12236976339}"/>
              </a:ext>
            </a:extLst>
          </p:cNvPr>
          <p:cNvSpPr/>
          <p:nvPr userDrawn="1"/>
        </p:nvSpPr>
        <p:spPr>
          <a:xfrm>
            <a:off x="-8238" y="995864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69C2CB-DAD7-995C-1835-C2EE9F23EFFB}"/>
              </a:ext>
            </a:extLst>
          </p:cNvPr>
          <p:cNvSpPr/>
          <p:nvPr userDrawn="1"/>
        </p:nvSpPr>
        <p:spPr>
          <a:xfrm>
            <a:off x="-8238" y="1244830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C89A88-4439-E7E3-DBF6-EADFCE7B440C}"/>
              </a:ext>
            </a:extLst>
          </p:cNvPr>
          <p:cNvSpPr/>
          <p:nvPr userDrawn="1"/>
        </p:nvSpPr>
        <p:spPr>
          <a:xfrm>
            <a:off x="-8238" y="1493796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7C0591-4D50-8C74-E86B-A753739E6436}"/>
              </a:ext>
            </a:extLst>
          </p:cNvPr>
          <p:cNvSpPr/>
          <p:nvPr userDrawn="1"/>
        </p:nvSpPr>
        <p:spPr>
          <a:xfrm>
            <a:off x="-8238" y="1742762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E320F1-B611-4BFF-5232-CB1671F41848}"/>
              </a:ext>
            </a:extLst>
          </p:cNvPr>
          <p:cNvSpPr/>
          <p:nvPr userDrawn="1"/>
        </p:nvSpPr>
        <p:spPr>
          <a:xfrm>
            <a:off x="-8238" y="1991728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8F5DC4-8B29-5797-E9DD-ED76EE2B1A8B}"/>
              </a:ext>
            </a:extLst>
          </p:cNvPr>
          <p:cNvSpPr/>
          <p:nvPr userDrawn="1"/>
        </p:nvSpPr>
        <p:spPr>
          <a:xfrm>
            <a:off x="-8238" y="2240694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36C4D1-DB1E-1DE8-DB04-8A4A37671778}"/>
              </a:ext>
            </a:extLst>
          </p:cNvPr>
          <p:cNvSpPr/>
          <p:nvPr userDrawn="1"/>
        </p:nvSpPr>
        <p:spPr>
          <a:xfrm>
            <a:off x="-8238" y="2489660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671964-D648-D267-A039-075B7136665E}"/>
              </a:ext>
            </a:extLst>
          </p:cNvPr>
          <p:cNvSpPr/>
          <p:nvPr userDrawn="1"/>
        </p:nvSpPr>
        <p:spPr>
          <a:xfrm>
            <a:off x="-8238" y="2738626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A6B928-B18A-B29D-A25E-7665CCD22661}"/>
              </a:ext>
            </a:extLst>
          </p:cNvPr>
          <p:cNvSpPr/>
          <p:nvPr userDrawn="1"/>
        </p:nvSpPr>
        <p:spPr>
          <a:xfrm>
            <a:off x="-8238" y="3983456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88067A-3844-A5C6-B05C-FA40404A1271}"/>
              </a:ext>
            </a:extLst>
          </p:cNvPr>
          <p:cNvSpPr/>
          <p:nvPr userDrawn="1"/>
        </p:nvSpPr>
        <p:spPr>
          <a:xfrm>
            <a:off x="-8238" y="2987592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A2618D-46CA-21F8-2ED6-056A5EC534D2}"/>
              </a:ext>
            </a:extLst>
          </p:cNvPr>
          <p:cNvSpPr/>
          <p:nvPr userDrawn="1"/>
        </p:nvSpPr>
        <p:spPr>
          <a:xfrm>
            <a:off x="-8238" y="3236558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64FDCA-7258-B327-089A-088408E46B8A}"/>
              </a:ext>
            </a:extLst>
          </p:cNvPr>
          <p:cNvSpPr/>
          <p:nvPr userDrawn="1"/>
        </p:nvSpPr>
        <p:spPr>
          <a:xfrm>
            <a:off x="-8238" y="3734490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109D3B-0EE3-2F2C-1AA8-B994C330EFEF}"/>
              </a:ext>
            </a:extLst>
          </p:cNvPr>
          <p:cNvSpPr/>
          <p:nvPr userDrawn="1"/>
        </p:nvSpPr>
        <p:spPr>
          <a:xfrm>
            <a:off x="-8238" y="4232422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75C723-C014-7BCB-C20A-CF5DF727103D}"/>
              </a:ext>
            </a:extLst>
          </p:cNvPr>
          <p:cNvSpPr/>
          <p:nvPr userDrawn="1"/>
        </p:nvSpPr>
        <p:spPr>
          <a:xfrm>
            <a:off x="-8238" y="4481388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0EBD93-1871-5D57-0E8D-D85D396BCEAD}"/>
              </a:ext>
            </a:extLst>
          </p:cNvPr>
          <p:cNvSpPr/>
          <p:nvPr userDrawn="1"/>
        </p:nvSpPr>
        <p:spPr>
          <a:xfrm>
            <a:off x="-8238" y="4730354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F916AC-5FD0-9BF0-AB71-A522FEDC7F48}"/>
              </a:ext>
            </a:extLst>
          </p:cNvPr>
          <p:cNvSpPr/>
          <p:nvPr userDrawn="1"/>
        </p:nvSpPr>
        <p:spPr>
          <a:xfrm>
            <a:off x="-8238" y="4979320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E6E98FC-171F-BF66-ADBC-FC3893780CE4}"/>
              </a:ext>
            </a:extLst>
          </p:cNvPr>
          <p:cNvSpPr/>
          <p:nvPr userDrawn="1"/>
        </p:nvSpPr>
        <p:spPr>
          <a:xfrm>
            <a:off x="-8238" y="5228286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152D6C-F863-78F9-FB94-4348DD492BBA}"/>
              </a:ext>
            </a:extLst>
          </p:cNvPr>
          <p:cNvSpPr/>
          <p:nvPr userDrawn="1"/>
        </p:nvSpPr>
        <p:spPr>
          <a:xfrm>
            <a:off x="-8238" y="5477252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0138009-2740-1339-6CBB-BD4DE7B0CDD9}"/>
              </a:ext>
            </a:extLst>
          </p:cNvPr>
          <p:cNvSpPr/>
          <p:nvPr userDrawn="1"/>
        </p:nvSpPr>
        <p:spPr>
          <a:xfrm>
            <a:off x="-8238" y="5726218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CFD226-E250-BE8A-041C-F5756CF41345}"/>
              </a:ext>
            </a:extLst>
          </p:cNvPr>
          <p:cNvSpPr/>
          <p:nvPr userDrawn="1"/>
        </p:nvSpPr>
        <p:spPr>
          <a:xfrm>
            <a:off x="-8238" y="5975184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41D8E9E-23B0-1607-19C5-F573C5FCDFB5}"/>
              </a:ext>
            </a:extLst>
          </p:cNvPr>
          <p:cNvSpPr/>
          <p:nvPr userDrawn="1"/>
        </p:nvSpPr>
        <p:spPr>
          <a:xfrm>
            <a:off x="-8238" y="6224150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7CB1699-9934-A7F9-2334-EA6E8906DF08}"/>
              </a:ext>
            </a:extLst>
          </p:cNvPr>
          <p:cNvSpPr/>
          <p:nvPr userDrawn="1"/>
        </p:nvSpPr>
        <p:spPr>
          <a:xfrm>
            <a:off x="-8238" y="6473116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BEE54CD-7FD8-CF49-494A-63538603D2FF}"/>
              </a:ext>
            </a:extLst>
          </p:cNvPr>
          <p:cNvSpPr/>
          <p:nvPr userDrawn="1"/>
        </p:nvSpPr>
        <p:spPr>
          <a:xfrm>
            <a:off x="-8238" y="6722076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94D38A5-452C-43C8-DC14-2DE9597AB717}"/>
              </a:ext>
            </a:extLst>
          </p:cNvPr>
          <p:cNvSpPr/>
          <p:nvPr userDrawn="1"/>
        </p:nvSpPr>
        <p:spPr>
          <a:xfrm>
            <a:off x="-8238" y="3485524"/>
            <a:ext cx="197708" cy="13592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7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4AEC-4DEC-8DD7-A020-6115C44F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74D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49B1-B08E-A508-E454-46A43BD93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079"/>
          </a:xfrm>
        </p:spPr>
        <p:txBody>
          <a:bodyPr/>
          <a:lstStyle>
            <a:lvl1pPr>
              <a:defRPr>
                <a:solidFill>
                  <a:srgbClr val="FFA400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5191B-310F-1484-E7E1-8DB2A797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AE679-39D4-5ABC-6E1B-CDA6A5E5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2832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EBDF989-1B9F-4B0D-ADCE-77EABBAEC2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, calendar&#10;&#10;Description automatically generated">
            <a:extLst>
              <a:ext uri="{FF2B5EF4-FFF2-40B4-BE49-F238E27FC236}">
                <a16:creationId xmlns:a16="http://schemas.microsoft.com/office/drawing/2014/main" id="{FE3DC771-1D23-6875-B213-25E277427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57" y="5889537"/>
            <a:ext cx="831784" cy="83193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0E21631-253C-B39D-E61C-CF9A65DCFD6A}"/>
              </a:ext>
            </a:extLst>
          </p:cNvPr>
          <p:cNvSpPr/>
          <p:nvPr userDrawn="1"/>
        </p:nvSpPr>
        <p:spPr>
          <a:xfrm>
            <a:off x="-8238" y="0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00D718-9177-9AF7-7203-3DF79E1FADE2}"/>
              </a:ext>
            </a:extLst>
          </p:cNvPr>
          <p:cNvSpPr/>
          <p:nvPr userDrawn="1"/>
        </p:nvSpPr>
        <p:spPr>
          <a:xfrm>
            <a:off x="-8238" y="248966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C65AFD-2645-CAE0-AAC2-4DC91CDFC980}"/>
              </a:ext>
            </a:extLst>
          </p:cNvPr>
          <p:cNvSpPr/>
          <p:nvPr userDrawn="1"/>
        </p:nvSpPr>
        <p:spPr>
          <a:xfrm>
            <a:off x="-8238" y="497932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4674C3-5ED5-8F6A-3CB9-B2A6CB215115}"/>
              </a:ext>
            </a:extLst>
          </p:cNvPr>
          <p:cNvSpPr/>
          <p:nvPr userDrawn="1"/>
        </p:nvSpPr>
        <p:spPr>
          <a:xfrm>
            <a:off x="-8238" y="746898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3DC2E9-C57E-E2AC-75D3-F51995FB7ECF}"/>
              </a:ext>
            </a:extLst>
          </p:cNvPr>
          <p:cNvSpPr/>
          <p:nvPr userDrawn="1"/>
        </p:nvSpPr>
        <p:spPr>
          <a:xfrm>
            <a:off x="-8238" y="995864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A3654-D585-9DDD-90A8-1D1FA4632EF2}"/>
              </a:ext>
            </a:extLst>
          </p:cNvPr>
          <p:cNvSpPr/>
          <p:nvPr userDrawn="1"/>
        </p:nvSpPr>
        <p:spPr>
          <a:xfrm>
            <a:off x="-8238" y="1244830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782B8D-CA4D-6E44-57B4-01F044581769}"/>
              </a:ext>
            </a:extLst>
          </p:cNvPr>
          <p:cNvSpPr/>
          <p:nvPr userDrawn="1"/>
        </p:nvSpPr>
        <p:spPr>
          <a:xfrm>
            <a:off x="-8238" y="1493796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378458-C377-225D-9774-A67E3DD4A5B8}"/>
              </a:ext>
            </a:extLst>
          </p:cNvPr>
          <p:cNvSpPr/>
          <p:nvPr userDrawn="1"/>
        </p:nvSpPr>
        <p:spPr>
          <a:xfrm>
            <a:off x="-8238" y="1742762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4F601AA-39F6-F4DA-9B60-1CFB325AB4C9}"/>
              </a:ext>
            </a:extLst>
          </p:cNvPr>
          <p:cNvSpPr/>
          <p:nvPr userDrawn="1"/>
        </p:nvSpPr>
        <p:spPr>
          <a:xfrm>
            <a:off x="-8238" y="1991728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DC35AF-A181-7E9A-1F8D-2E6B58512955}"/>
              </a:ext>
            </a:extLst>
          </p:cNvPr>
          <p:cNvSpPr/>
          <p:nvPr userDrawn="1"/>
        </p:nvSpPr>
        <p:spPr>
          <a:xfrm>
            <a:off x="-8238" y="2240694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5031D8-225D-AAED-8B54-30687A62696D}"/>
              </a:ext>
            </a:extLst>
          </p:cNvPr>
          <p:cNvSpPr/>
          <p:nvPr userDrawn="1"/>
        </p:nvSpPr>
        <p:spPr>
          <a:xfrm>
            <a:off x="-8238" y="2489660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8BD9C4-CB73-4AB2-8A2B-BABF45326B7C}"/>
              </a:ext>
            </a:extLst>
          </p:cNvPr>
          <p:cNvSpPr/>
          <p:nvPr userDrawn="1"/>
        </p:nvSpPr>
        <p:spPr>
          <a:xfrm>
            <a:off x="-8238" y="2738626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AF9D60-F9E6-82AF-1807-4F9671F080A8}"/>
              </a:ext>
            </a:extLst>
          </p:cNvPr>
          <p:cNvSpPr/>
          <p:nvPr userDrawn="1"/>
        </p:nvSpPr>
        <p:spPr>
          <a:xfrm>
            <a:off x="-8238" y="3983456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0F5242-2F1A-7AF6-1FA8-82ADF0C60CCF}"/>
              </a:ext>
            </a:extLst>
          </p:cNvPr>
          <p:cNvSpPr/>
          <p:nvPr userDrawn="1"/>
        </p:nvSpPr>
        <p:spPr>
          <a:xfrm>
            <a:off x="-8238" y="2987592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CC7F3B4-3DEB-5CCC-7EE2-F26E411F77B5}"/>
              </a:ext>
            </a:extLst>
          </p:cNvPr>
          <p:cNvSpPr/>
          <p:nvPr userDrawn="1"/>
        </p:nvSpPr>
        <p:spPr>
          <a:xfrm>
            <a:off x="-8238" y="3236558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585B1D-5883-EF45-FFC9-75132D12808C}"/>
              </a:ext>
            </a:extLst>
          </p:cNvPr>
          <p:cNvSpPr/>
          <p:nvPr userDrawn="1"/>
        </p:nvSpPr>
        <p:spPr>
          <a:xfrm>
            <a:off x="-8238" y="3734490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D8D185F-AC96-A7DD-B9A9-C5EF121A0137}"/>
              </a:ext>
            </a:extLst>
          </p:cNvPr>
          <p:cNvSpPr/>
          <p:nvPr userDrawn="1"/>
        </p:nvSpPr>
        <p:spPr>
          <a:xfrm>
            <a:off x="-8238" y="4232422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08F7B07-0597-2FB6-C6D3-487C890919DA}"/>
              </a:ext>
            </a:extLst>
          </p:cNvPr>
          <p:cNvSpPr/>
          <p:nvPr userDrawn="1"/>
        </p:nvSpPr>
        <p:spPr>
          <a:xfrm>
            <a:off x="-8238" y="4481388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5020819-6F4C-6436-CD40-EA8F0AE4C5E7}"/>
              </a:ext>
            </a:extLst>
          </p:cNvPr>
          <p:cNvSpPr/>
          <p:nvPr userDrawn="1"/>
        </p:nvSpPr>
        <p:spPr>
          <a:xfrm>
            <a:off x="-8238" y="4730354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7B560BB-1CDA-DC7B-C84F-9E0D673F3585}"/>
              </a:ext>
            </a:extLst>
          </p:cNvPr>
          <p:cNvSpPr/>
          <p:nvPr userDrawn="1"/>
        </p:nvSpPr>
        <p:spPr>
          <a:xfrm>
            <a:off x="-8238" y="4979320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FE4E47A-7FB1-F2E5-C42A-C9DF7EA8CE87}"/>
              </a:ext>
            </a:extLst>
          </p:cNvPr>
          <p:cNvSpPr/>
          <p:nvPr userDrawn="1"/>
        </p:nvSpPr>
        <p:spPr>
          <a:xfrm>
            <a:off x="-8238" y="5228286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47A7DC-4888-CE50-1A76-D802086C100B}"/>
              </a:ext>
            </a:extLst>
          </p:cNvPr>
          <p:cNvSpPr/>
          <p:nvPr userDrawn="1"/>
        </p:nvSpPr>
        <p:spPr>
          <a:xfrm>
            <a:off x="-8238" y="5477252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36B3601-5C98-FA99-B490-E3AAE69417DE}"/>
              </a:ext>
            </a:extLst>
          </p:cNvPr>
          <p:cNvSpPr/>
          <p:nvPr userDrawn="1"/>
        </p:nvSpPr>
        <p:spPr>
          <a:xfrm>
            <a:off x="-8238" y="5726218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4B293FC-3267-33FC-4C5D-F32F10951B34}"/>
              </a:ext>
            </a:extLst>
          </p:cNvPr>
          <p:cNvSpPr/>
          <p:nvPr userDrawn="1"/>
        </p:nvSpPr>
        <p:spPr>
          <a:xfrm>
            <a:off x="-8238" y="5975184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7922E0A-2829-DF3D-E4EE-EC6E9E23A897}"/>
              </a:ext>
            </a:extLst>
          </p:cNvPr>
          <p:cNvSpPr/>
          <p:nvPr userDrawn="1"/>
        </p:nvSpPr>
        <p:spPr>
          <a:xfrm>
            <a:off x="-8238" y="6224150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6798C64-233E-0365-1C92-9462E39B8205}"/>
              </a:ext>
            </a:extLst>
          </p:cNvPr>
          <p:cNvSpPr/>
          <p:nvPr userDrawn="1"/>
        </p:nvSpPr>
        <p:spPr>
          <a:xfrm>
            <a:off x="-8238" y="6473116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2BA6C67-244B-C17D-E017-6A60384541BB}"/>
              </a:ext>
            </a:extLst>
          </p:cNvPr>
          <p:cNvSpPr/>
          <p:nvPr userDrawn="1"/>
        </p:nvSpPr>
        <p:spPr>
          <a:xfrm>
            <a:off x="-8238" y="6722076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960F8A3-CF77-36EE-870C-B5BF9A4F3E27}"/>
              </a:ext>
            </a:extLst>
          </p:cNvPr>
          <p:cNvSpPr/>
          <p:nvPr userDrawn="1"/>
        </p:nvSpPr>
        <p:spPr>
          <a:xfrm>
            <a:off x="-8238" y="3485524"/>
            <a:ext cx="197708" cy="135924"/>
          </a:xfrm>
          <a:prstGeom prst="rect">
            <a:avLst/>
          </a:prstGeom>
          <a:solidFill>
            <a:srgbClr val="4A1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1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4AEC-4DEC-8DD7-A020-6115C44F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A1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49B1-B08E-A508-E454-46A43BD93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079"/>
          </a:xfrm>
        </p:spPr>
        <p:txBody>
          <a:bodyPr/>
          <a:lstStyle>
            <a:lvl1pPr>
              <a:defRPr>
                <a:solidFill>
                  <a:srgbClr val="96066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5191B-310F-1484-E7E1-8DB2A797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AE679-39D4-5ABC-6E1B-CDA6A5E5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2832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EBDF989-1B9F-4B0D-ADCE-77EABBAEC2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, calendar&#10;&#10;Description automatically generated">
            <a:extLst>
              <a:ext uri="{FF2B5EF4-FFF2-40B4-BE49-F238E27FC236}">
                <a16:creationId xmlns:a16="http://schemas.microsoft.com/office/drawing/2014/main" id="{FE3DC771-1D23-6875-B213-25E277427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57" y="5889537"/>
            <a:ext cx="831784" cy="831938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5562F90-EA80-A8BB-E95A-13AC6332AC72}"/>
              </a:ext>
            </a:extLst>
          </p:cNvPr>
          <p:cNvSpPr/>
          <p:nvPr userDrawn="1"/>
        </p:nvSpPr>
        <p:spPr>
          <a:xfrm>
            <a:off x="-8238" y="0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763C7A4-9482-40A9-A9BA-8B1134D88DB2}"/>
              </a:ext>
            </a:extLst>
          </p:cNvPr>
          <p:cNvSpPr/>
          <p:nvPr userDrawn="1"/>
        </p:nvSpPr>
        <p:spPr>
          <a:xfrm>
            <a:off x="-8238" y="248966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89C3288-0347-87BC-2572-A6CAB8BA3C0C}"/>
              </a:ext>
            </a:extLst>
          </p:cNvPr>
          <p:cNvSpPr/>
          <p:nvPr userDrawn="1"/>
        </p:nvSpPr>
        <p:spPr>
          <a:xfrm>
            <a:off x="-8238" y="497932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0A0C99B-07A6-2EA7-9AD2-7872F6CEF052}"/>
              </a:ext>
            </a:extLst>
          </p:cNvPr>
          <p:cNvSpPr/>
          <p:nvPr userDrawn="1"/>
        </p:nvSpPr>
        <p:spPr>
          <a:xfrm>
            <a:off x="-8238" y="746898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7D4C76B-18BC-61D7-0F8A-9EBE40DDA4D9}"/>
              </a:ext>
            </a:extLst>
          </p:cNvPr>
          <p:cNvSpPr/>
          <p:nvPr userDrawn="1"/>
        </p:nvSpPr>
        <p:spPr>
          <a:xfrm>
            <a:off x="-8238" y="995864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D078B6F-897F-9851-59F2-18448C9EA90C}"/>
              </a:ext>
            </a:extLst>
          </p:cNvPr>
          <p:cNvSpPr/>
          <p:nvPr userDrawn="1"/>
        </p:nvSpPr>
        <p:spPr>
          <a:xfrm>
            <a:off x="-8238" y="1244830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61146C9-DAE0-0D3F-8E79-E8C17F9D7A99}"/>
              </a:ext>
            </a:extLst>
          </p:cNvPr>
          <p:cNvSpPr/>
          <p:nvPr userDrawn="1"/>
        </p:nvSpPr>
        <p:spPr>
          <a:xfrm>
            <a:off x="-8238" y="1493796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E9F2E4A-AF72-019A-DBA6-42F760CF2924}"/>
              </a:ext>
            </a:extLst>
          </p:cNvPr>
          <p:cNvSpPr/>
          <p:nvPr userDrawn="1"/>
        </p:nvSpPr>
        <p:spPr>
          <a:xfrm>
            <a:off x="-8238" y="1742762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A81335D-2858-0647-F167-E09B2E5DFF62}"/>
              </a:ext>
            </a:extLst>
          </p:cNvPr>
          <p:cNvSpPr/>
          <p:nvPr userDrawn="1"/>
        </p:nvSpPr>
        <p:spPr>
          <a:xfrm>
            <a:off x="-8238" y="1991728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BCD84A2-CDA6-31ED-CDDA-2D19A6BB3A48}"/>
              </a:ext>
            </a:extLst>
          </p:cNvPr>
          <p:cNvSpPr/>
          <p:nvPr userDrawn="1"/>
        </p:nvSpPr>
        <p:spPr>
          <a:xfrm>
            <a:off x="-8238" y="2240694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7F437A0-0117-AF69-D7AD-EDF8DBD0A435}"/>
              </a:ext>
            </a:extLst>
          </p:cNvPr>
          <p:cNvSpPr/>
          <p:nvPr userDrawn="1"/>
        </p:nvSpPr>
        <p:spPr>
          <a:xfrm>
            <a:off x="-8238" y="2489660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F314FB1-6849-8EAD-EC39-BA4381BD0D51}"/>
              </a:ext>
            </a:extLst>
          </p:cNvPr>
          <p:cNvSpPr/>
          <p:nvPr userDrawn="1"/>
        </p:nvSpPr>
        <p:spPr>
          <a:xfrm>
            <a:off x="-8238" y="2738626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E07C1BA-DAD2-3B9B-FE2C-E7D4FAD67F79}"/>
              </a:ext>
            </a:extLst>
          </p:cNvPr>
          <p:cNvSpPr/>
          <p:nvPr userDrawn="1"/>
        </p:nvSpPr>
        <p:spPr>
          <a:xfrm>
            <a:off x="-8238" y="3983456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0377E8C-789C-FC80-A27A-AB63725B6F7A}"/>
              </a:ext>
            </a:extLst>
          </p:cNvPr>
          <p:cNvSpPr/>
          <p:nvPr userDrawn="1"/>
        </p:nvSpPr>
        <p:spPr>
          <a:xfrm>
            <a:off x="-8238" y="2987592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4DB06C-E26D-71AC-14C2-B8967D8316A2}"/>
              </a:ext>
            </a:extLst>
          </p:cNvPr>
          <p:cNvSpPr/>
          <p:nvPr userDrawn="1"/>
        </p:nvSpPr>
        <p:spPr>
          <a:xfrm>
            <a:off x="-8238" y="3236558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372969E-8A99-1F09-C034-98F7CD0EB13F}"/>
              </a:ext>
            </a:extLst>
          </p:cNvPr>
          <p:cNvSpPr/>
          <p:nvPr userDrawn="1"/>
        </p:nvSpPr>
        <p:spPr>
          <a:xfrm>
            <a:off x="-8238" y="3734490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3E4D99F-C98A-519C-8A43-864C2BFB4513}"/>
              </a:ext>
            </a:extLst>
          </p:cNvPr>
          <p:cNvSpPr/>
          <p:nvPr userDrawn="1"/>
        </p:nvSpPr>
        <p:spPr>
          <a:xfrm>
            <a:off x="-8238" y="4232422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27D440D-D02D-3035-F197-C091D5010FF6}"/>
              </a:ext>
            </a:extLst>
          </p:cNvPr>
          <p:cNvSpPr/>
          <p:nvPr userDrawn="1"/>
        </p:nvSpPr>
        <p:spPr>
          <a:xfrm>
            <a:off x="-8238" y="4481388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064AEA5-1410-2237-F271-FD4CAFB47ED3}"/>
              </a:ext>
            </a:extLst>
          </p:cNvPr>
          <p:cNvSpPr/>
          <p:nvPr userDrawn="1"/>
        </p:nvSpPr>
        <p:spPr>
          <a:xfrm>
            <a:off x="-8238" y="4730354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EB1081D-D6AB-8846-8BC9-957074CB6EF3}"/>
              </a:ext>
            </a:extLst>
          </p:cNvPr>
          <p:cNvSpPr/>
          <p:nvPr userDrawn="1"/>
        </p:nvSpPr>
        <p:spPr>
          <a:xfrm>
            <a:off x="-8238" y="4979320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745C8E5-50D6-9578-8A83-45386BB026A7}"/>
              </a:ext>
            </a:extLst>
          </p:cNvPr>
          <p:cNvSpPr/>
          <p:nvPr userDrawn="1"/>
        </p:nvSpPr>
        <p:spPr>
          <a:xfrm>
            <a:off x="-8238" y="5228286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331D3FE-708B-206A-6046-CF4CF3B2254A}"/>
              </a:ext>
            </a:extLst>
          </p:cNvPr>
          <p:cNvSpPr/>
          <p:nvPr userDrawn="1"/>
        </p:nvSpPr>
        <p:spPr>
          <a:xfrm>
            <a:off x="-8238" y="5477252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2451424-30CE-1A52-60F5-3E2807621E3A}"/>
              </a:ext>
            </a:extLst>
          </p:cNvPr>
          <p:cNvSpPr/>
          <p:nvPr userDrawn="1"/>
        </p:nvSpPr>
        <p:spPr>
          <a:xfrm>
            <a:off x="-8238" y="5726218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6980A80-D887-CA00-2888-7063563F4AE6}"/>
              </a:ext>
            </a:extLst>
          </p:cNvPr>
          <p:cNvSpPr/>
          <p:nvPr userDrawn="1"/>
        </p:nvSpPr>
        <p:spPr>
          <a:xfrm>
            <a:off x="-8238" y="5975184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6B746F-7E01-89E1-2379-A47CF32F7B4E}"/>
              </a:ext>
            </a:extLst>
          </p:cNvPr>
          <p:cNvSpPr/>
          <p:nvPr userDrawn="1"/>
        </p:nvSpPr>
        <p:spPr>
          <a:xfrm>
            <a:off x="-8238" y="6224150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760AF67-E120-8051-4B7E-15609BFF731A}"/>
              </a:ext>
            </a:extLst>
          </p:cNvPr>
          <p:cNvSpPr/>
          <p:nvPr userDrawn="1"/>
        </p:nvSpPr>
        <p:spPr>
          <a:xfrm>
            <a:off x="-8238" y="6473116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52F90D6-12EB-84AA-EC3D-C4CA221DE551}"/>
              </a:ext>
            </a:extLst>
          </p:cNvPr>
          <p:cNvSpPr/>
          <p:nvPr userDrawn="1"/>
        </p:nvSpPr>
        <p:spPr>
          <a:xfrm>
            <a:off x="-8238" y="6722076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1D95ECA-8A6A-B97B-F730-717705E48ACF}"/>
              </a:ext>
            </a:extLst>
          </p:cNvPr>
          <p:cNvSpPr/>
          <p:nvPr userDrawn="1"/>
        </p:nvSpPr>
        <p:spPr>
          <a:xfrm>
            <a:off x="-8238" y="3485524"/>
            <a:ext cx="197708" cy="135924"/>
          </a:xfrm>
          <a:prstGeom prst="rect">
            <a:avLst/>
          </a:prstGeom>
          <a:solidFill>
            <a:srgbClr val="008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6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32989D-9AC2-BC78-3ED2-F0DA55B88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B804-20BC-C652-8991-B3A98A56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99AF6-7609-EB60-48C3-C3FD2508F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AFA5F-CCE3-05D7-6469-391A5C795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4668E-24B0-DAEE-2B71-48211506F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fld id="{CEBDF989-1B9F-4B0D-ADCE-77EABBAEC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1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61" r:id="rId5"/>
    <p:sldLayoutId id="2147483668" r:id="rId6"/>
    <p:sldLayoutId id="2147483669" r:id="rId7"/>
    <p:sldLayoutId id="2147483670" r:id="rId8"/>
    <p:sldLayoutId id="2147483671" r:id="rId9"/>
    <p:sldLayoutId id="2147483679" r:id="rId10"/>
    <p:sldLayoutId id="2147483680" r:id="rId11"/>
    <p:sldLayoutId id="2147483681" r:id="rId12"/>
    <p:sldLayoutId id="2147483682" r:id="rId13"/>
    <p:sldLayoutId id="2147483664" r:id="rId14"/>
    <p:sldLayoutId id="2147483665" r:id="rId15"/>
    <p:sldLayoutId id="2147483667" r:id="rId16"/>
    <p:sldLayoutId id="2147483666" r:id="rId17"/>
    <p:sldLayoutId id="2147483655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84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SemiBold" panose="00000700000000000000" pitchFamily="2" charset="0"/>
          <a:ea typeface="+mj-ea"/>
          <a:cs typeface="Poppins SemiBold" panose="000007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heryl.norteyes@santacruzcountyca.gov" TargetMode="External"/><Relationship Id="rId2" Type="http://schemas.openxmlformats.org/officeDocument/2006/relationships/hyperlink" Target="mailto:tonygardnerconsulting@yahoo.com" TargetMode="Externa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exchange.info/programs/e-snaps/" TargetMode="External"/><Relationship Id="rId2" Type="http://schemas.openxmlformats.org/officeDocument/2006/relationships/hyperlink" Target="https://esnaps.hud.gov/grantium/frontOffice.js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tonygardnerconsulting@yahoo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onygardnerconsulting@yahoo.com" TargetMode="External"/><Relationship Id="rId2" Type="http://schemas.openxmlformats.org/officeDocument/2006/relationships/hyperlink" Target="https://housingforhealthpartnership.org/Home/ForProviders/FundingOpportunities.aspx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43384-9E7B-0DA5-C0A0-657889B68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2025 CoC/YHDP Competition Applicant Orientation Session #2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CB86C7-E46F-CC0E-EDED-ED775A493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December 2, 2025</a:t>
            </a:r>
          </a:p>
        </p:txBody>
      </p:sp>
    </p:spTree>
    <p:extLst>
      <p:ext uri="{BB962C8B-B14F-4D97-AF65-F5344CB8AC3E}">
        <p14:creationId xmlns:p14="http://schemas.microsoft.com/office/powerpoint/2010/main" val="40199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9B90A-6272-0D51-4F98-6922EB8A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27AE3-2132-96F7-4B99-5C2646700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68" y="1468752"/>
            <a:ext cx="11603208" cy="517123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Reminder of Deadlines</a:t>
            </a:r>
          </a:p>
          <a:p>
            <a:r>
              <a:rPr lang="en-US" sz="3200" dirty="0"/>
              <a:t>Competition Background</a:t>
            </a:r>
          </a:p>
          <a:p>
            <a:r>
              <a:rPr lang="en-US" sz="3200" dirty="0"/>
              <a:t>Projects Accepted and Those Not Accepted</a:t>
            </a:r>
          </a:p>
          <a:p>
            <a:r>
              <a:rPr lang="en-US" sz="3200" dirty="0"/>
              <a:t>Two-Staged Application Process: Local and National</a:t>
            </a:r>
          </a:p>
          <a:p>
            <a:r>
              <a:rPr lang="en-US" sz="3200" dirty="0"/>
              <a:t>New vs. Transitional Grants</a:t>
            </a:r>
          </a:p>
          <a:p>
            <a:r>
              <a:rPr lang="en-US" sz="3200" dirty="0"/>
              <a:t>Review of Local Competition Materials: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Scoring criteria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Local project application form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Local application instructions and checklist</a:t>
            </a:r>
            <a:endParaRPr lang="en-US" sz="3200" dirty="0"/>
          </a:p>
          <a:p>
            <a:r>
              <a:rPr lang="en-US" sz="3200" dirty="0"/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E633B-B99D-8377-7A19-A1A9D870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F989-1B9F-4B0D-ADCE-77EABBAEC2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3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1E7596-55DE-5994-69BD-41113B675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1093695"/>
            <a:ext cx="11331388" cy="539918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12/15/25, 5 PM </a:t>
            </a:r>
            <a:r>
              <a:rPr lang="en-US" sz="2800" dirty="0"/>
              <a:t>- Local deadline for </a:t>
            </a:r>
            <a:r>
              <a:rPr lang="en-US" sz="2800" i="1" dirty="0"/>
              <a:t>local</a:t>
            </a:r>
            <a:r>
              <a:rPr lang="en-US" sz="2800" dirty="0"/>
              <a:t> CoC &amp; YHDP applications (via email to </a:t>
            </a:r>
            <a:r>
              <a:rPr lang="en-US" sz="2800" dirty="0">
                <a:hlinkClick r:id="rId2"/>
              </a:rPr>
              <a:t>tonygardnerconsulting@yahoo.com</a:t>
            </a:r>
            <a:r>
              <a:rPr lang="en-US" sz="2800" dirty="0"/>
              <a:t> and </a:t>
            </a:r>
            <a:r>
              <a:rPr lang="en-US" sz="2800" dirty="0">
                <a:hlinkClick r:id="rId3"/>
              </a:rPr>
              <a:t>Sheryl.norteyes@santacruzcountyca.gov</a:t>
            </a:r>
            <a:r>
              <a:rPr lang="en-US" sz="2800" dirty="0"/>
              <a:t>)</a:t>
            </a:r>
          </a:p>
          <a:p>
            <a:r>
              <a:rPr lang="en-US" sz="2800" b="1" dirty="0"/>
              <a:t>12/19/25</a:t>
            </a:r>
            <a:r>
              <a:rPr lang="en-US" sz="2800" dirty="0"/>
              <a:t> - H4H Rating and Ranking Subcommittee meeting</a:t>
            </a:r>
          </a:p>
          <a:p>
            <a:r>
              <a:rPr lang="en-US" sz="2800" b="1" dirty="0"/>
              <a:t>12/30/25</a:t>
            </a:r>
            <a:r>
              <a:rPr lang="en-US" sz="2800" dirty="0"/>
              <a:t> – Deadline for written decisions from H4HP to applicants</a:t>
            </a:r>
          </a:p>
          <a:p>
            <a:r>
              <a:rPr lang="en-US" sz="2800" b="1" dirty="0"/>
              <a:t>12/30/25 - 1/6/26 </a:t>
            </a:r>
            <a:r>
              <a:rPr lang="en-US" sz="2800" dirty="0"/>
              <a:t>– Applicant appeals period</a:t>
            </a:r>
          </a:p>
          <a:p>
            <a:r>
              <a:rPr lang="en-US" sz="2800" b="1" dirty="0"/>
              <a:t>1/7/26</a:t>
            </a:r>
            <a:r>
              <a:rPr lang="en-US" sz="2800" dirty="0"/>
              <a:t> – H4HP Policy Board special meeting to review and confirm decisions</a:t>
            </a:r>
          </a:p>
          <a:p>
            <a:r>
              <a:rPr lang="en-US" sz="2800" b="1" dirty="0"/>
              <a:t>1/12/26</a:t>
            </a:r>
            <a:r>
              <a:rPr lang="en-US" sz="2800" dirty="0"/>
              <a:t> – Deadline for </a:t>
            </a:r>
            <a:r>
              <a:rPr lang="en-US" sz="2800" i="1" dirty="0"/>
              <a:t>applicants</a:t>
            </a:r>
            <a:r>
              <a:rPr lang="en-US" sz="2800" dirty="0"/>
              <a:t> to finalize e-snaps applications</a:t>
            </a:r>
          </a:p>
          <a:p>
            <a:r>
              <a:rPr lang="en-US" sz="2800" b="1" dirty="0"/>
              <a:t>1/12/26</a:t>
            </a:r>
            <a:r>
              <a:rPr lang="en-US" sz="2800" dirty="0"/>
              <a:t> – Deadline for web posting </a:t>
            </a:r>
            <a:r>
              <a:rPr lang="en-US" sz="2800" i="1" dirty="0"/>
              <a:t>by H4HP </a:t>
            </a:r>
            <a:r>
              <a:rPr lang="en-US" sz="2800" dirty="0"/>
              <a:t>of CoC Application &amp; Project Priorities</a:t>
            </a:r>
          </a:p>
          <a:p>
            <a:r>
              <a:rPr lang="en-US" sz="2800" b="1" dirty="0"/>
              <a:t>1/14/26, 5 PM </a:t>
            </a:r>
            <a:r>
              <a:rPr lang="en-US" sz="2800" dirty="0"/>
              <a:t>– Deadline for submission </a:t>
            </a:r>
            <a:r>
              <a:rPr lang="en-US" sz="2800" i="1" dirty="0"/>
              <a:t>by H4HP </a:t>
            </a:r>
            <a:r>
              <a:rPr lang="en-US" sz="2800" dirty="0"/>
              <a:t>of consolidated application in e-snaps to HUD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FA215-C537-4E41-CC50-E3EECDB1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F989-1B9F-4B0D-ADCE-77EABBAEC2B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6DD20-F4F6-EEFE-9D34-4869DDA34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</p:spPr>
        <p:txBody>
          <a:bodyPr>
            <a:normAutofit fontScale="90000"/>
          </a:bodyPr>
          <a:lstStyle/>
          <a:p>
            <a:r>
              <a:rPr lang="en-US" dirty="0"/>
              <a:t>Reminder of Deadlines</a:t>
            </a:r>
          </a:p>
        </p:txBody>
      </p:sp>
    </p:spTree>
    <p:extLst>
      <p:ext uri="{BB962C8B-B14F-4D97-AF65-F5344CB8AC3E}">
        <p14:creationId xmlns:p14="http://schemas.microsoft.com/office/powerpoint/2010/main" val="358335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0A002-15A6-68D2-1A01-F24F4213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3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Local Projects Accepted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D2F41-B0D3-4443-B35A-0649DD4FE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59" y="1116280"/>
            <a:ext cx="11541555" cy="53765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30% PH Cap</a:t>
            </a:r>
            <a:endParaRPr lang="en-US" dirty="0"/>
          </a:p>
          <a:p>
            <a:r>
              <a:rPr lang="en-US" dirty="0"/>
              <a:t>Only PSH renewals with rental assistance tied to development-based funding commitments</a:t>
            </a:r>
          </a:p>
          <a:p>
            <a:pPr marL="0" indent="0">
              <a:buNone/>
            </a:pPr>
            <a:r>
              <a:rPr lang="en-US" b="1" dirty="0"/>
              <a:t>Other renewals</a:t>
            </a:r>
            <a:endParaRPr lang="en-US" dirty="0"/>
          </a:p>
          <a:p>
            <a:r>
              <a:rPr lang="en-US" dirty="0"/>
              <a:t>CES, HMIS, and YHDP TH or SSO renewals</a:t>
            </a:r>
          </a:p>
          <a:p>
            <a:pPr marL="0" indent="0">
              <a:buNone/>
            </a:pPr>
            <a:r>
              <a:rPr lang="en-US" b="1" dirty="0"/>
              <a:t>New Projects Reallocated from PSH, RRH, and TH-RRH Renewals</a:t>
            </a:r>
            <a:endParaRPr lang="en-US" dirty="0"/>
          </a:p>
          <a:p>
            <a:r>
              <a:rPr lang="en-US" dirty="0"/>
              <a:t>TH (</a:t>
            </a:r>
            <a:r>
              <a:rPr lang="en-US" dirty="0" err="1"/>
              <a:t>inc</a:t>
            </a:r>
            <a:r>
              <a:rPr lang="en-US" dirty="0"/>
              <a:t> DV) and SSO</a:t>
            </a:r>
          </a:p>
          <a:p>
            <a:pPr marL="0" indent="0">
              <a:buNone/>
            </a:pPr>
            <a:r>
              <a:rPr lang="en-US" b="1" dirty="0"/>
              <a:t>New YHDP Replacement Projects</a:t>
            </a:r>
          </a:p>
          <a:p>
            <a:r>
              <a:rPr lang="en-US" dirty="0"/>
              <a:t>TH or SSO replacing RRH or TH-RRH projects</a:t>
            </a:r>
          </a:p>
          <a:p>
            <a:pPr marL="0" indent="0">
              <a:buNone/>
            </a:pPr>
            <a:r>
              <a:rPr lang="en-US" b="1" dirty="0"/>
              <a:t>DV Bonus</a:t>
            </a:r>
          </a:p>
          <a:p>
            <a:r>
              <a:rPr lang="en-US" dirty="0"/>
              <a:t>New TH 100% DV</a:t>
            </a:r>
          </a:p>
          <a:p>
            <a:pPr marL="0" indent="0">
              <a:buNone/>
            </a:pPr>
            <a:r>
              <a:rPr lang="en-US" b="1" dirty="0"/>
              <a:t>New CoC Bonus (not tied to reallocated funds)</a:t>
            </a:r>
          </a:p>
          <a:p>
            <a:r>
              <a:rPr lang="en-US" dirty="0"/>
              <a:t>TH, TH including SUD Treatment, Street Outreach, Other SSO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2BA6A-D2C0-C04D-1CE3-86824A3C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F989-1B9F-4B0D-ADCE-77EABBAEC2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4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6AA70-5E25-FB72-F6ED-61CB22FF6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76D88-ACC2-06D1-B49F-93388530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236" y="136525"/>
            <a:ext cx="10515600" cy="1325563"/>
          </a:xfrm>
        </p:spPr>
        <p:txBody>
          <a:bodyPr/>
          <a:lstStyle/>
          <a:p>
            <a:r>
              <a:rPr lang="en-US" dirty="0"/>
              <a:t>Projects Not Accepted This Year Due to HUD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98A17-AF87-1B47-7A15-F0CE92785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59" y="1416425"/>
            <a:ext cx="11541555" cy="4856370"/>
          </a:xfrm>
        </p:spPr>
        <p:txBody>
          <a:bodyPr>
            <a:normAutofit/>
          </a:bodyPr>
          <a:lstStyle/>
          <a:p>
            <a:r>
              <a:rPr lang="en-US" dirty="0"/>
              <a:t>CoC, YHDP, and DV Bonus RRH projects</a:t>
            </a:r>
          </a:p>
          <a:p>
            <a:r>
              <a:rPr lang="en-US" dirty="0"/>
              <a:t>CoC, YHDP, and DV Bonus TH-RRH projects</a:t>
            </a:r>
          </a:p>
          <a:p>
            <a:r>
              <a:rPr lang="en-US" dirty="0"/>
              <a:t>Emergency Shelter or Interim Housing projects (except TH)</a:t>
            </a:r>
          </a:p>
          <a:p>
            <a:r>
              <a:rPr lang="en-US" dirty="0"/>
              <a:t>New YHDP projects of any type (except replacements by current grantees)</a:t>
            </a:r>
          </a:p>
          <a:p>
            <a:r>
              <a:rPr lang="en-US" dirty="0"/>
              <a:t>Prevention projects</a:t>
            </a:r>
          </a:p>
          <a:p>
            <a:r>
              <a:rPr lang="en-US" dirty="0"/>
              <a:t>Projects serving persons who are not experiencing homelessness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91064-E313-C0E9-59DF-82D86279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F989-1B9F-4B0D-ADCE-77EABBAEC2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6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FE80C-5C19-3C79-803D-61213865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55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Role of the HUD Grant Inventory Worksheet (GIW)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397D-F0B0-1D40-564E-C14CA8FB5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667"/>
            <a:ext cx="10515600" cy="42240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200" dirty="0">
                <a:solidFill>
                  <a:schemeClr val="tx1"/>
                </a:solidFill>
              </a:rPr>
              <a:t>All renewal projects are listed (those with grants expiring in calendar year 2026</a:t>
            </a:r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chemeClr val="tx1"/>
                </a:solidFill>
              </a:rPr>
              <a:t>Determines our overall ARD (annual renewal demand) which helps set our possible funding</a:t>
            </a:r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chemeClr val="tx1"/>
                </a:solidFill>
              </a:rPr>
              <a:t>Determines how much existing projects can apply for as renewals (or if seeking to convert their renewal to a new eligible project type)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F838D-1EC7-00C5-8934-0056B5FE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F989-1B9F-4B0D-ADCE-77EABBAEC2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4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BA00A-FA1A-4C8F-26DF-4A09C1A75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C124-7E4B-A398-D2E6-063A2C0E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236" y="136525"/>
            <a:ext cx="10515600" cy="1325563"/>
          </a:xfrm>
        </p:spPr>
        <p:txBody>
          <a:bodyPr/>
          <a:lstStyle/>
          <a:p>
            <a:r>
              <a:rPr lang="en-US" dirty="0"/>
              <a:t>Local Application AND HUD Application is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09C27-1740-3B5D-17F5-2607E91B3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59" y="1416425"/>
            <a:ext cx="11541555" cy="48563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Two-staged application process: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Local Competition:</a:t>
            </a:r>
          </a:p>
          <a:p>
            <a:pPr lvl="1"/>
            <a:r>
              <a:rPr lang="en-US" dirty="0"/>
              <a:t>Local application we are discussing today used by the H4HP Policy Board to select, rate, and rank local 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National Competition:</a:t>
            </a:r>
          </a:p>
          <a:p>
            <a:pPr lvl="1"/>
            <a:r>
              <a:rPr lang="en-US" dirty="0"/>
              <a:t>Applicants selected in the local competition must complete a separate project application to HUD using the online e-snaps system. </a:t>
            </a:r>
            <a:r>
              <a:rPr lang="en-US" b="1" dirty="0"/>
              <a:t>You will be responsible for submitting an e-snaps application</a:t>
            </a:r>
          </a:p>
          <a:p>
            <a:pPr lvl="1"/>
            <a:r>
              <a:rPr lang="en-US" dirty="0"/>
              <a:t>If you have not yet done so, you can get started by registering your agency in e-snaps at: </a:t>
            </a:r>
            <a:r>
              <a:rPr lang="en-US" dirty="0">
                <a:hlinkClick r:id="rId2"/>
              </a:rPr>
              <a:t>https://esnaps.hud.gov/grantium/frontOffice.jsf</a:t>
            </a:r>
            <a:endParaRPr lang="en-US" dirty="0"/>
          </a:p>
          <a:p>
            <a:pPr lvl="1"/>
            <a:r>
              <a:rPr lang="en-US" dirty="0"/>
              <a:t>E-snaps project applicants are not yet available; we will let you know when they are, and we will give you and internal deadline to submit your e-snaps application to us for technical review.</a:t>
            </a:r>
          </a:p>
          <a:p>
            <a:pPr lvl="1"/>
            <a:r>
              <a:rPr lang="en-US" dirty="0"/>
              <a:t>HUD’s e-snaps guidance information has mostly not yet been posted, but you should regularly look here for new postings: </a:t>
            </a:r>
            <a:r>
              <a:rPr lang="en-US" dirty="0">
                <a:hlinkClick r:id="rId3"/>
              </a:rPr>
              <a:t>https://www.hudexchange.info/programs/e-snaps/</a:t>
            </a:r>
            <a:endParaRPr lang="en-US" dirty="0"/>
          </a:p>
          <a:p>
            <a:pPr lvl="1"/>
            <a:r>
              <a:rPr lang="en-US" dirty="0"/>
              <a:t>I will be available </a:t>
            </a:r>
            <a:r>
              <a:rPr lang="en-US" dirty="0">
                <a:hlinkClick r:id="rId4"/>
              </a:rPr>
              <a:t>tonygardnerconsulting@yahoo.com</a:t>
            </a:r>
            <a:r>
              <a:rPr lang="en-US" dirty="0"/>
              <a:t> to answer e-snaps technical questions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2A13D-F378-4EFB-98CB-9BE8B3F6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F989-1B9F-4B0D-ADCE-77EABBAEC2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3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2E9D2-26C4-71EA-B7D2-1D9E7F188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DECF-F6AD-D916-E297-6AB4B17C4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1365662"/>
            <a:ext cx="5624704" cy="4861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venir Book" panose="02000503020000020003" pitchFamily="2" charset="0"/>
              </a:rPr>
              <a:t>Straight New Project</a:t>
            </a:r>
          </a:p>
          <a:p>
            <a:pPr marL="742950" lvl="1" indent="-285750"/>
            <a:r>
              <a:rPr lang="en-US" sz="2400" dirty="0">
                <a:latin typeface="Avenir Book" panose="02000503020000020003" pitchFamily="2" charset="0"/>
              </a:rPr>
              <a:t>Used to create a brand-new project</a:t>
            </a:r>
          </a:p>
          <a:p>
            <a:pPr marL="742950" lvl="1" indent="-285750"/>
            <a:r>
              <a:rPr lang="en-US" sz="2400" dirty="0">
                <a:latin typeface="Avenir Book" panose="02000503020000020003" pitchFamily="2" charset="0"/>
              </a:rPr>
              <a:t>Offers flexibility in grant terms - 1-5 years for new SSO, or up to 15 years for new TH projects. </a:t>
            </a:r>
          </a:p>
          <a:p>
            <a:pPr marL="742950" lvl="1" indent="-285750"/>
            <a:r>
              <a:rPr lang="en-US" sz="2400" dirty="0">
                <a:latin typeface="Avenir Book" panose="02000503020000020003" pitchFamily="2" charset="0"/>
              </a:rPr>
              <a:t>Can include new DV Bonus projects, but projects can only request 1 year of funding.</a:t>
            </a:r>
          </a:p>
          <a:p>
            <a:pPr marL="742950" lvl="1" indent="-285750"/>
            <a:r>
              <a:rPr lang="en-US" sz="2400" dirty="0">
                <a:latin typeface="Avenir Book" panose="02000503020000020003" pitchFamily="2" charset="0"/>
              </a:rPr>
              <a:t>Can be funded through bonus or reallocation.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4C901-A7CF-02EC-1A08-5EE131B5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F989-1B9F-4B0D-ADCE-77EABBAEC2B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53B484-DE95-285F-62AF-05CD5A99247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6119" y="1361044"/>
            <a:ext cx="5480451" cy="47547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latin typeface="Avenir Book" panose="02000503020000020003" pitchFamily="2" charset="0"/>
              </a:rPr>
              <a:t>Transition Grants</a:t>
            </a:r>
          </a:p>
          <a:p>
            <a:pPr marL="742950" lvl="1" indent="-285750"/>
            <a:r>
              <a:rPr lang="en-US" sz="2400" dirty="0">
                <a:latin typeface="Avenir Book" panose="02000503020000020003" pitchFamily="2" charset="0"/>
              </a:rPr>
              <a:t>Used to convert an existing renewal project to a different component type (e.g. PSH → TH)</a:t>
            </a:r>
          </a:p>
          <a:p>
            <a:pPr marL="742950" lvl="1" indent="-285750"/>
            <a:r>
              <a:rPr lang="en-US" sz="2400" dirty="0">
                <a:latin typeface="Avenir Book" panose="02000503020000020003" pitchFamily="2" charset="0"/>
              </a:rPr>
              <a:t>Apply as the new project (e.g., TH) with a new project budget</a:t>
            </a:r>
          </a:p>
          <a:p>
            <a:pPr marL="742950" lvl="1" indent="-285750"/>
            <a:r>
              <a:rPr lang="en-US" sz="2400" dirty="0">
                <a:latin typeface="Avenir Book" panose="02000503020000020003" pitchFamily="2" charset="0"/>
              </a:rPr>
              <a:t>The renewal project will be fully eliminated and replaced with the new component</a:t>
            </a:r>
          </a:p>
          <a:p>
            <a:pPr marL="742950" lvl="1" indent="-285750"/>
            <a:r>
              <a:rPr lang="en-US" sz="2400" dirty="0">
                <a:latin typeface="Avenir Book" panose="02000503020000020003" pitchFamily="2" charset="0"/>
              </a:rPr>
              <a:t>Provides a one-year term to make the transition</a:t>
            </a:r>
          </a:p>
          <a:p>
            <a:pPr marL="742950" lvl="1" indent="-285750"/>
            <a:r>
              <a:rPr lang="en-US" sz="2400" dirty="0">
                <a:latin typeface="Avenir Book" panose="02000503020000020003" pitchFamily="2" charset="0"/>
              </a:rPr>
              <a:t>Not allowed for YHDP or DV Renewal projects</a:t>
            </a:r>
          </a:p>
          <a:p>
            <a:pPr marL="742950" lvl="1" indent="-285750"/>
            <a:r>
              <a:rPr lang="en-US" sz="2400" dirty="0">
                <a:latin typeface="Avenir Book" panose="02000503020000020003" pitchFamily="2" charset="0"/>
              </a:rPr>
              <a:t>Funded only through reallocation (not CoC Bonus)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C1033-CB3D-F7DD-8D70-C98506A1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9010"/>
          </a:xfrm>
        </p:spPr>
        <p:txBody>
          <a:bodyPr>
            <a:normAutofit fontScale="90000"/>
          </a:bodyPr>
          <a:lstStyle/>
          <a:p>
            <a:r>
              <a:rPr lang="en-US" dirty="0"/>
              <a:t>Straight New vs. Transition Grant Projects: Understanding Your Options</a:t>
            </a:r>
          </a:p>
        </p:txBody>
      </p:sp>
    </p:spTree>
    <p:extLst>
      <p:ext uri="{BB962C8B-B14F-4D97-AF65-F5344CB8AC3E}">
        <p14:creationId xmlns:p14="http://schemas.microsoft.com/office/powerpoint/2010/main" val="422638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EAA108-1AE0-0AE7-79FF-2C7CE786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Competition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59431-12D6-B9F4-2EEC-AB580276A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445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We will now review the following local application materials: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Scoring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Local application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Local application checklist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Materials will be posted at: </a:t>
            </a:r>
            <a:r>
              <a:rPr lang="en-US" dirty="0">
                <a:hlinkClick r:id="rId2"/>
              </a:rPr>
              <a:t>https://housingforhealthpartnership.org/Home/ForProviders/FundingOpportunities.aspx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Please contact me with any application questions at </a:t>
            </a:r>
            <a:r>
              <a:rPr lang="en-US" dirty="0">
                <a:hlinkClick r:id="rId3"/>
              </a:rPr>
              <a:t>tonygardnerconsulting@yahoo.com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594AF-1C69-AE84-C1D2-882249C9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2307-8B05-8A42-B748-0FDA9CF78E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26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774</Words>
  <Application>Microsoft Macintosh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Avenir Book</vt:lpstr>
      <vt:lpstr>Poppins</vt:lpstr>
      <vt:lpstr>Poppins Light</vt:lpstr>
      <vt:lpstr>Poppins SemiBold</vt:lpstr>
      <vt:lpstr>Rockwell</vt:lpstr>
      <vt:lpstr>Office Theme</vt:lpstr>
      <vt:lpstr>2025 CoC/YHDP Competition Applicant Orientation Session #2</vt:lpstr>
      <vt:lpstr>Agenda</vt:lpstr>
      <vt:lpstr>Reminder of Deadlines</vt:lpstr>
      <vt:lpstr>Summary of Local Projects Accepted</vt:lpstr>
      <vt:lpstr>Projects Not Accepted This Year Due to HUD Policies</vt:lpstr>
      <vt:lpstr>Role of the HUD Grant Inventory Worksheet (GIW)</vt:lpstr>
      <vt:lpstr>Local Application AND HUD Application is required</vt:lpstr>
      <vt:lpstr>Straight New vs. Transition Grant Projects: Understanding Your Options</vt:lpstr>
      <vt:lpstr>Local Competition Materials</vt:lpstr>
    </vt:vector>
  </TitlesOfParts>
  <Company>County of Santa Cruz - 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Villatuya</dc:creator>
  <cp:lastModifiedBy>Anthony Gardner</cp:lastModifiedBy>
  <cp:revision>152</cp:revision>
  <dcterms:created xsi:type="dcterms:W3CDTF">2024-03-14T23:03:17Z</dcterms:created>
  <dcterms:modified xsi:type="dcterms:W3CDTF">2025-12-02T02:09:58Z</dcterms:modified>
</cp:coreProperties>
</file>